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60" r:id="rId4"/>
    <p:sldMasterId id="2147483648" r:id="rId5"/>
  </p:sldMasterIdLst>
  <p:notesMasterIdLst>
    <p:notesMasterId r:id="rId25"/>
  </p:notesMasterIdLst>
  <p:sldIdLst>
    <p:sldId id="256" r:id="rId6"/>
    <p:sldId id="1915" r:id="rId7"/>
    <p:sldId id="1888" r:id="rId8"/>
    <p:sldId id="305" r:id="rId9"/>
    <p:sldId id="304" r:id="rId10"/>
    <p:sldId id="303" r:id="rId11"/>
    <p:sldId id="295" r:id="rId12"/>
    <p:sldId id="1891" r:id="rId13"/>
    <p:sldId id="1912" r:id="rId14"/>
    <p:sldId id="1889" r:id="rId15"/>
    <p:sldId id="1896" r:id="rId16"/>
    <p:sldId id="1909" r:id="rId17"/>
    <p:sldId id="1894" r:id="rId18"/>
    <p:sldId id="1901" r:id="rId19"/>
    <p:sldId id="1905" r:id="rId20"/>
    <p:sldId id="1908" r:id="rId21"/>
    <p:sldId id="1892" r:id="rId22"/>
    <p:sldId id="1898" r:id="rId23"/>
    <p:sldId id="278" r:id="rId24"/>
  </p:sldIdLst>
  <p:sldSz cx="18288000" cy="10287000"/>
  <p:notesSz cx="6858000" cy="9144000"/>
  <p:embeddedFontLst>
    <p:embeddedFont>
      <p:font typeface="Source Sans Pro" panose="020B0503030403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0" userDrawn="1">
          <p15:clr>
            <a:srgbClr val="A4A3A4"/>
          </p15:clr>
        </p15:guide>
        <p15:guide id="3" orient="horz" pos="504" userDrawn="1">
          <p15:clr>
            <a:srgbClr val="A4A3A4"/>
          </p15:clr>
        </p15:guide>
        <p15:guide id="4" pos="5760" userDrawn="1">
          <p15:clr>
            <a:srgbClr val="A4A3A4"/>
          </p15:clr>
        </p15:guide>
        <p15:guide id="5" pos="6096" userDrawn="1">
          <p15:clr>
            <a:srgbClr val="A4A3A4"/>
          </p15:clr>
        </p15:guide>
        <p15:guide id="6" orient="horz" pos="5736" userDrawn="1">
          <p15:clr>
            <a:srgbClr val="A4A3A4"/>
          </p15:clr>
        </p15:guide>
        <p15:guide id="7" orient="horz" userDrawn="1">
          <p15:clr>
            <a:srgbClr val="A4A3A4"/>
          </p15:clr>
        </p15:guide>
        <p15:guide id="8" userDrawn="1">
          <p15:clr>
            <a:srgbClr val="A4A3A4"/>
          </p15:clr>
        </p15:guide>
        <p15:guide id="9" orient="horz" pos="6480" userDrawn="1">
          <p15:clr>
            <a:srgbClr val="A4A3A4"/>
          </p15:clr>
        </p15:guide>
        <p15:guide id="10" pos="11520" userDrawn="1">
          <p15:clr>
            <a:srgbClr val="A4A3A4"/>
          </p15:clr>
        </p15:guide>
        <p15:guide id="11" pos="106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219C2-0D6B-B751-4CD6-B0544D6E6B7F}" v="55" dt="2024-01-31T08:21:15.918"/>
    <p1510:client id="{49AF1CF2-C81B-C3FE-1B3D-52D5FB530C7B}" v="534" dt="2024-01-31T10:29:54.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20"/>
        <p:guide orient="horz" pos="504"/>
        <p:guide pos="5760"/>
        <p:guide pos="6096"/>
        <p:guide orient="horz" pos="5736"/>
        <p:guide orient="horz"/>
        <p:guide/>
        <p:guide orient="horz" pos="6480"/>
        <p:guide pos="11520"/>
        <p:guide pos="1065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Duarte" userId="S::l.duarte@nivoz.nl::f45964bb-60d0-4e8b-97b5-8dcedeb4d8c8" providerId="AD" clId="Web-{A6D23C48-30EA-5A21-2B40-99B5360025F1}"/>
    <pc:docChg chg="modSld">
      <pc:chgData name="Luis Duarte" userId="S::l.duarte@nivoz.nl::f45964bb-60d0-4e8b-97b5-8dcedeb4d8c8" providerId="AD" clId="Web-{A6D23C48-30EA-5A21-2B40-99B5360025F1}" dt="2023-11-21T17:02:45.239" v="25" actId="1076"/>
      <pc:docMkLst>
        <pc:docMk/>
      </pc:docMkLst>
      <pc:sldChg chg="modSp">
        <pc:chgData name="Luis Duarte" userId="S::l.duarte@nivoz.nl::f45964bb-60d0-4e8b-97b5-8dcedeb4d8c8" providerId="AD" clId="Web-{A6D23C48-30EA-5A21-2B40-99B5360025F1}" dt="2023-11-21T16:55:38.286" v="5" actId="20577"/>
        <pc:sldMkLst>
          <pc:docMk/>
          <pc:sldMk cId="713814546" sldId="312"/>
        </pc:sldMkLst>
        <pc:spChg chg="mod">
          <ac:chgData name="Luis Duarte" userId="S::l.duarte@nivoz.nl::f45964bb-60d0-4e8b-97b5-8dcedeb4d8c8" providerId="AD" clId="Web-{A6D23C48-30EA-5A21-2B40-99B5360025F1}" dt="2023-11-21T16:55:38.286" v="5" actId="20577"/>
          <ac:spMkLst>
            <pc:docMk/>
            <pc:sldMk cId="713814546" sldId="312"/>
            <ac:spMk id="2" creationId="{31FC98A2-0344-F0DA-4012-1A2D99472616}"/>
          </ac:spMkLst>
        </pc:spChg>
      </pc:sldChg>
      <pc:sldChg chg="modSp">
        <pc:chgData name="Luis Duarte" userId="S::l.duarte@nivoz.nl::f45964bb-60d0-4e8b-97b5-8dcedeb4d8c8" providerId="AD" clId="Web-{A6D23C48-30EA-5A21-2B40-99B5360025F1}" dt="2023-11-21T17:02:45.239" v="25" actId="1076"/>
        <pc:sldMkLst>
          <pc:docMk/>
          <pc:sldMk cId="477176246" sldId="1899"/>
        </pc:sldMkLst>
        <pc:spChg chg="mod">
          <ac:chgData name="Luis Duarte" userId="S::l.duarte@nivoz.nl::f45964bb-60d0-4e8b-97b5-8dcedeb4d8c8" providerId="AD" clId="Web-{A6D23C48-30EA-5A21-2B40-99B5360025F1}" dt="2023-11-21T17:02:05.441" v="22" actId="20577"/>
          <ac:spMkLst>
            <pc:docMk/>
            <pc:sldMk cId="477176246" sldId="1899"/>
            <ac:spMk id="18434" creationId="{5B103805-3936-7343-A889-1DE67C462BF9}"/>
          </ac:spMkLst>
        </pc:spChg>
        <pc:spChg chg="mod">
          <ac:chgData name="Luis Duarte" userId="S::l.duarte@nivoz.nl::f45964bb-60d0-4e8b-97b5-8dcedeb4d8c8" providerId="AD" clId="Web-{A6D23C48-30EA-5A21-2B40-99B5360025F1}" dt="2023-11-21T17:02:34.801" v="24" actId="20577"/>
          <ac:spMkLst>
            <pc:docMk/>
            <pc:sldMk cId="477176246" sldId="1899"/>
            <ac:spMk id="18435" creationId="{78ED891D-4D2E-8E45-B9F1-2A4DCA3EAA93}"/>
          </ac:spMkLst>
        </pc:spChg>
        <pc:picChg chg="mod">
          <ac:chgData name="Luis Duarte" userId="S::l.duarte@nivoz.nl::f45964bb-60d0-4e8b-97b5-8dcedeb4d8c8" providerId="AD" clId="Web-{A6D23C48-30EA-5A21-2B40-99B5360025F1}" dt="2023-11-21T17:02:45.239" v="25" actId="1076"/>
          <ac:picMkLst>
            <pc:docMk/>
            <pc:sldMk cId="477176246" sldId="1899"/>
            <ac:picMk id="3" creationId="{DE0737E7-C467-524D-ABDC-83A8EA1797BD}"/>
          </ac:picMkLst>
        </pc:picChg>
      </pc:sldChg>
      <pc:sldChg chg="modSp">
        <pc:chgData name="Luis Duarte" userId="S::l.duarte@nivoz.nl::f45964bb-60d0-4e8b-97b5-8dcedeb4d8c8" providerId="AD" clId="Web-{A6D23C48-30EA-5A21-2B40-99B5360025F1}" dt="2023-11-21T17:00:56.063" v="17" actId="20577"/>
        <pc:sldMkLst>
          <pc:docMk/>
          <pc:sldMk cId="3701182474" sldId="1900"/>
        </pc:sldMkLst>
        <pc:spChg chg="mod">
          <ac:chgData name="Luis Duarte" userId="S::l.duarte@nivoz.nl::f45964bb-60d0-4e8b-97b5-8dcedeb4d8c8" providerId="AD" clId="Web-{A6D23C48-30EA-5A21-2B40-99B5360025F1}" dt="2023-11-21T17:00:08.624" v="14" actId="14100"/>
          <ac:spMkLst>
            <pc:docMk/>
            <pc:sldMk cId="3701182474" sldId="1900"/>
            <ac:spMk id="5" creationId="{00000000-0000-0000-0000-000000000000}"/>
          </ac:spMkLst>
        </pc:spChg>
        <pc:spChg chg="mod">
          <ac:chgData name="Luis Duarte" userId="S::l.duarte@nivoz.nl::f45964bb-60d0-4e8b-97b5-8dcedeb4d8c8" providerId="AD" clId="Web-{A6D23C48-30EA-5A21-2B40-99B5360025F1}" dt="2023-11-21T17:00:56.063" v="17" actId="20577"/>
          <ac:spMkLst>
            <pc:docMk/>
            <pc:sldMk cId="3701182474" sldId="1900"/>
            <ac:spMk id="8" creationId="{9956A6DC-6A5B-DD41-8D8D-B8F78D5BB9EB}"/>
          </ac:spMkLst>
        </pc:spChg>
      </pc:sldChg>
      <pc:sldChg chg="modSp">
        <pc:chgData name="Luis Duarte" userId="S::l.duarte@nivoz.nl::f45964bb-60d0-4e8b-97b5-8dcedeb4d8c8" providerId="AD" clId="Web-{A6D23C48-30EA-5A21-2B40-99B5360025F1}" dt="2023-11-21T16:58:10.839" v="7" actId="1076"/>
        <pc:sldMkLst>
          <pc:docMk/>
          <pc:sldMk cId="572134241" sldId="1905"/>
        </pc:sldMkLst>
        <pc:picChg chg="mod">
          <ac:chgData name="Luis Duarte" userId="S::l.duarte@nivoz.nl::f45964bb-60d0-4e8b-97b5-8dcedeb4d8c8" providerId="AD" clId="Web-{A6D23C48-30EA-5A21-2B40-99B5360025F1}" dt="2023-11-21T16:58:10.839" v="7" actId="1076"/>
          <ac:picMkLst>
            <pc:docMk/>
            <pc:sldMk cId="572134241" sldId="1905"/>
            <ac:picMk id="5" creationId="{20DA2313-5B5F-F54A-9F8B-75F35E2A5931}"/>
          </ac:picMkLst>
        </pc:picChg>
      </pc:sldChg>
    </pc:docChg>
  </pc:docChgLst>
  <pc:docChgLst>
    <pc:chgData clId="Web-{E2214840-F32C-246D-96A1-80E9D90E136B}"/>
    <pc:docChg chg="delSld">
      <pc:chgData name="" userId="" providerId="" clId="Web-{E2214840-F32C-246D-96A1-80E9D90E136B}" dt="2023-11-20T20:23:24.750" v="0"/>
      <pc:docMkLst>
        <pc:docMk/>
      </pc:docMkLst>
      <pc:sldChg chg="del">
        <pc:chgData name="" userId="" providerId="" clId="Web-{E2214840-F32C-246D-96A1-80E9D90E136B}" dt="2023-11-20T20:23:24.750" v="0"/>
        <pc:sldMkLst>
          <pc:docMk/>
          <pc:sldMk cId="359679870" sldId="1881"/>
        </pc:sldMkLst>
      </pc:sldChg>
    </pc:docChg>
  </pc:docChgLst>
  <pc:docChgLst>
    <pc:chgData name="Anouk Liebrand" userId="S::a.liebrand@nivoz.nl::f950ab8c-b38d-4ac4-b05e-64372000d86c" providerId="AD" clId="Web-{AF07BF9B-EB3B-C506-4A0A-1A62216C27DB}"/>
    <pc:docChg chg="addSld delSld modSld sldOrd">
      <pc:chgData name="Anouk Liebrand" userId="S::a.liebrand@nivoz.nl::f950ab8c-b38d-4ac4-b05e-64372000d86c" providerId="AD" clId="Web-{AF07BF9B-EB3B-C506-4A0A-1A62216C27DB}" dt="2023-11-21T18:18:05.542" v="234" actId="20577"/>
      <pc:docMkLst>
        <pc:docMk/>
      </pc:docMkLst>
      <pc:sldChg chg="addSp modSp mod setBg">
        <pc:chgData name="Anouk Liebrand" userId="S::a.liebrand@nivoz.nl::f950ab8c-b38d-4ac4-b05e-64372000d86c" providerId="AD" clId="Web-{AF07BF9B-EB3B-C506-4A0A-1A62216C27DB}" dt="2023-11-21T17:57:16.866" v="104" actId="20577"/>
        <pc:sldMkLst>
          <pc:docMk/>
          <pc:sldMk cId="651792038" sldId="1889"/>
        </pc:sldMkLst>
        <pc:spChg chg="mod">
          <ac:chgData name="Anouk Liebrand" userId="S::a.liebrand@nivoz.nl::f950ab8c-b38d-4ac4-b05e-64372000d86c" providerId="AD" clId="Web-{AF07BF9B-EB3B-C506-4A0A-1A62216C27DB}" dt="2023-11-21T17:08:00.593" v="7" actId="1076"/>
          <ac:spMkLst>
            <pc:docMk/>
            <pc:sldMk cId="651792038" sldId="1889"/>
            <ac:spMk id="2" creationId="{3741D7F6-B839-4D4C-BF2C-A8FF3D161DC0}"/>
          </ac:spMkLst>
        </pc:spChg>
        <pc:spChg chg="add mod">
          <ac:chgData name="Anouk Liebrand" userId="S::a.liebrand@nivoz.nl::f950ab8c-b38d-4ac4-b05e-64372000d86c" providerId="AD" clId="Web-{AF07BF9B-EB3B-C506-4A0A-1A62216C27DB}" dt="2023-11-21T17:57:16.866" v="104" actId="20577"/>
          <ac:spMkLst>
            <pc:docMk/>
            <pc:sldMk cId="651792038" sldId="1889"/>
            <ac:spMk id="3" creationId="{337F07B4-0F70-4568-8D61-583D73885C16}"/>
          </ac:spMkLst>
        </pc:spChg>
        <pc:spChg chg="add mod">
          <ac:chgData name="Anouk Liebrand" userId="S::a.liebrand@nivoz.nl::f950ab8c-b38d-4ac4-b05e-64372000d86c" providerId="AD" clId="Web-{AF07BF9B-EB3B-C506-4A0A-1A62216C27DB}" dt="2023-11-21T17:56:58.100" v="101" actId="1076"/>
          <ac:spMkLst>
            <pc:docMk/>
            <pc:sldMk cId="651792038" sldId="1889"/>
            <ac:spMk id="5" creationId="{15D698F9-F82A-2654-6D0C-0B07A47F4706}"/>
          </ac:spMkLst>
        </pc:spChg>
        <pc:grpChg chg="add">
          <ac:chgData name="Anouk Liebrand" userId="S::a.liebrand@nivoz.nl::f950ab8c-b38d-4ac4-b05e-64372000d86c" providerId="AD" clId="Web-{AF07BF9B-EB3B-C506-4A0A-1A62216C27DB}" dt="2023-11-21T17:06:43.606" v="2"/>
          <ac:grpSpMkLst>
            <pc:docMk/>
            <pc:sldMk cId="651792038" sldId="1889"/>
            <ac:grpSpMk id="9" creationId="{6258F736-B256-8039-9DC6-F4E49A5C5AD5}"/>
          </ac:grpSpMkLst>
        </pc:grpChg>
        <pc:picChg chg="mod ord">
          <ac:chgData name="Anouk Liebrand" userId="S::a.liebrand@nivoz.nl::f950ab8c-b38d-4ac4-b05e-64372000d86c" providerId="AD" clId="Web-{AF07BF9B-EB3B-C506-4A0A-1A62216C27DB}" dt="2023-11-21T17:06:43.606" v="2"/>
          <ac:picMkLst>
            <pc:docMk/>
            <pc:sldMk cId="651792038" sldId="1889"/>
            <ac:picMk id="4" creationId="{4370C007-45DD-4F94-ACF3-03DB97897493}"/>
          </ac:picMkLst>
        </pc:picChg>
      </pc:sldChg>
      <pc:sldChg chg="addSp delSp modSp mod modClrScheme delDesignElem chgLayout">
        <pc:chgData name="Anouk Liebrand" userId="S::a.liebrand@nivoz.nl::f950ab8c-b38d-4ac4-b05e-64372000d86c" providerId="AD" clId="Web-{AF07BF9B-EB3B-C506-4A0A-1A62216C27DB}" dt="2023-11-21T17:16:42.999" v="47"/>
        <pc:sldMkLst>
          <pc:docMk/>
          <pc:sldMk cId="2725716285" sldId="1896"/>
        </pc:sldMkLst>
        <pc:spChg chg="mod ord">
          <ac:chgData name="Anouk Liebrand" userId="S::a.liebrand@nivoz.nl::f950ab8c-b38d-4ac4-b05e-64372000d86c" providerId="AD" clId="Web-{AF07BF9B-EB3B-C506-4A0A-1A62216C27DB}" dt="2023-11-21T17:16:42.999" v="47"/>
          <ac:spMkLst>
            <pc:docMk/>
            <pc:sldMk cId="2725716285" sldId="1896"/>
            <ac:spMk id="2" creationId="{3059F21F-DCFB-0574-95FB-9BB1D35AFFFC}"/>
          </ac:spMkLst>
        </pc:spChg>
        <pc:spChg chg="mod ord">
          <ac:chgData name="Anouk Liebrand" userId="S::a.liebrand@nivoz.nl::f950ab8c-b38d-4ac4-b05e-64372000d86c" providerId="AD" clId="Web-{AF07BF9B-EB3B-C506-4A0A-1A62216C27DB}" dt="2023-11-21T17:16:42.999" v="47"/>
          <ac:spMkLst>
            <pc:docMk/>
            <pc:sldMk cId="2725716285" sldId="1896"/>
            <ac:spMk id="3" creationId="{E4E8C79A-810E-F251-41CB-BD4695932C29}"/>
          </ac:spMkLst>
        </pc:spChg>
        <pc:grpChg chg="add del">
          <ac:chgData name="Anouk Liebrand" userId="S::a.liebrand@nivoz.nl::f950ab8c-b38d-4ac4-b05e-64372000d86c" providerId="AD" clId="Web-{AF07BF9B-EB3B-C506-4A0A-1A62216C27DB}" dt="2023-11-21T17:16:42.999" v="47"/>
          <ac:grpSpMkLst>
            <pc:docMk/>
            <pc:sldMk cId="2725716285" sldId="1896"/>
            <ac:grpSpMk id="17" creationId="{C54A2A4D-19EF-3552-F383-6AD9587C8AFC}"/>
          </ac:grpSpMkLst>
        </pc:grpChg>
        <pc:picChg chg="mod">
          <ac:chgData name="Anouk Liebrand" userId="S::a.liebrand@nivoz.nl::f950ab8c-b38d-4ac4-b05e-64372000d86c" providerId="AD" clId="Web-{AF07BF9B-EB3B-C506-4A0A-1A62216C27DB}" dt="2023-11-21T17:12:55.164" v="18" actId="14100"/>
          <ac:picMkLst>
            <pc:docMk/>
            <pc:sldMk cId="2725716285" sldId="1896"/>
            <ac:picMk id="5" creationId="{C56009C1-CF73-E239-413C-AE81746D1DF9}"/>
          </ac:picMkLst>
        </pc:picChg>
      </pc:sldChg>
      <pc:sldChg chg="addSp delSp modSp del ord">
        <pc:chgData name="Anouk Liebrand" userId="S::a.liebrand@nivoz.nl::f950ab8c-b38d-4ac4-b05e-64372000d86c" providerId="AD" clId="Web-{AF07BF9B-EB3B-C506-4A0A-1A62216C27DB}" dt="2023-11-21T17:54:54.533" v="88"/>
        <pc:sldMkLst>
          <pc:docMk/>
          <pc:sldMk cId="898417933" sldId="1897"/>
        </pc:sldMkLst>
        <pc:spChg chg="del">
          <ac:chgData name="Anouk Liebrand" userId="S::a.liebrand@nivoz.nl::f950ab8c-b38d-4ac4-b05e-64372000d86c" providerId="AD" clId="Web-{AF07BF9B-EB3B-C506-4A0A-1A62216C27DB}" dt="2023-11-21T17:54:49.549" v="87"/>
          <ac:spMkLst>
            <pc:docMk/>
            <pc:sldMk cId="898417933" sldId="1897"/>
            <ac:spMk id="2" creationId="{10C76370-81C3-1083-6F88-C3564A5D3AB2}"/>
          </ac:spMkLst>
        </pc:spChg>
        <pc:spChg chg="mod">
          <ac:chgData name="Anouk Liebrand" userId="S::a.liebrand@nivoz.nl::f950ab8c-b38d-4ac4-b05e-64372000d86c" providerId="AD" clId="Web-{AF07BF9B-EB3B-C506-4A0A-1A62216C27DB}" dt="2023-11-21T17:53:41.516" v="86" actId="20577"/>
          <ac:spMkLst>
            <pc:docMk/>
            <pc:sldMk cId="898417933" sldId="1897"/>
            <ac:spMk id="6" creationId="{96BE7D7C-EADA-6464-019A-AB22274B4FB1}"/>
          </ac:spMkLst>
        </pc:spChg>
        <pc:spChg chg="add mod">
          <ac:chgData name="Anouk Liebrand" userId="S::a.liebrand@nivoz.nl::f950ab8c-b38d-4ac4-b05e-64372000d86c" providerId="AD" clId="Web-{AF07BF9B-EB3B-C506-4A0A-1A62216C27DB}" dt="2023-11-21T17:54:49.549" v="87"/>
          <ac:spMkLst>
            <pc:docMk/>
            <pc:sldMk cId="898417933" sldId="1897"/>
            <ac:spMk id="8" creationId="{F4D769C7-8E02-1EA1-DCE5-A7B050996106}"/>
          </ac:spMkLst>
        </pc:spChg>
      </pc:sldChg>
      <pc:sldChg chg="modSp add del">
        <pc:chgData name="Anouk Liebrand" userId="S::a.liebrand@nivoz.nl::f950ab8c-b38d-4ac4-b05e-64372000d86c" providerId="AD" clId="Web-{AF07BF9B-EB3B-C506-4A0A-1A62216C27DB}" dt="2023-11-21T18:03:38.861" v="125" actId="14100"/>
        <pc:sldMkLst>
          <pc:docMk/>
          <pc:sldMk cId="1368333599" sldId="1902"/>
        </pc:sldMkLst>
        <pc:picChg chg="mod">
          <ac:chgData name="Anouk Liebrand" userId="S::a.liebrand@nivoz.nl::f950ab8c-b38d-4ac4-b05e-64372000d86c" providerId="AD" clId="Web-{AF07BF9B-EB3B-C506-4A0A-1A62216C27DB}" dt="2023-11-21T18:03:38.861" v="125" actId="14100"/>
          <ac:picMkLst>
            <pc:docMk/>
            <pc:sldMk cId="1368333599" sldId="1902"/>
            <ac:picMk id="2" creationId="{00000000-0000-0000-0000-000000000000}"/>
          </ac:picMkLst>
        </pc:picChg>
      </pc:sldChg>
      <pc:sldChg chg="addSp delSp modSp mod setBg">
        <pc:chgData name="Anouk Liebrand" userId="S::a.liebrand@nivoz.nl::f950ab8c-b38d-4ac4-b05e-64372000d86c" providerId="AD" clId="Web-{AF07BF9B-EB3B-C506-4A0A-1A62216C27DB}" dt="2023-11-21T17:49:04.430" v="62" actId="1076"/>
        <pc:sldMkLst>
          <pc:docMk/>
          <pc:sldMk cId="572134241" sldId="1905"/>
        </pc:sldMkLst>
        <pc:spChg chg="mod ord">
          <ac:chgData name="Anouk Liebrand" userId="S::a.liebrand@nivoz.nl::f950ab8c-b38d-4ac4-b05e-64372000d86c" providerId="AD" clId="Web-{AF07BF9B-EB3B-C506-4A0A-1A62216C27DB}" dt="2023-11-21T17:48:51.945" v="59"/>
          <ac:spMkLst>
            <pc:docMk/>
            <pc:sldMk cId="572134241" sldId="1905"/>
            <ac:spMk id="3" creationId="{00000000-0000-0000-0000-000000000000}"/>
          </ac:spMkLst>
        </pc:spChg>
        <pc:spChg chg="mod">
          <ac:chgData name="Anouk Liebrand" userId="S::a.liebrand@nivoz.nl::f950ab8c-b38d-4ac4-b05e-64372000d86c" providerId="AD" clId="Web-{AF07BF9B-EB3B-C506-4A0A-1A62216C27DB}" dt="2023-11-21T17:48:51.945" v="59"/>
          <ac:spMkLst>
            <pc:docMk/>
            <pc:sldMk cId="572134241" sldId="1905"/>
            <ac:spMk id="4" creationId="{00000000-0000-0000-0000-000000000000}"/>
          </ac:spMkLst>
        </pc:spChg>
        <pc:spChg chg="del mod">
          <ac:chgData name="Anouk Liebrand" userId="S::a.liebrand@nivoz.nl::f950ab8c-b38d-4ac4-b05e-64372000d86c" providerId="AD" clId="Web-{AF07BF9B-EB3B-C506-4A0A-1A62216C27DB}" dt="2023-11-21T17:48:16.069" v="54"/>
          <ac:spMkLst>
            <pc:docMk/>
            <pc:sldMk cId="572134241" sldId="1905"/>
            <ac:spMk id="7" creationId="{CC1B6B98-E1E6-9A4B-B492-183EDD31C72E}"/>
          </ac:spMkLst>
        </pc:spChg>
        <pc:grpChg chg="add del">
          <ac:chgData name="Anouk Liebrand" userId="S::a.liebrand@nivoz.nl::f950ab8c-b38d-4ac4-b05e-64372000d86c" providerId="AD" clId="Web-{AF07BF9B-EB3B-C506-4A0A-1A62216C27DB}" dt="2023-11-21T17:48:51.945" v="59"/>
          <ac:grpSpMkLst>
            <pc:docMk/>
            <pc:sldMk cId="572134241" sldId="1905"/>
            <ac:grpSpMk id="11" creationId="{A45A02C8-994A-F486-0E09-B5CF4586E4EE}"/>
          </ac:grpSpMkLst>
        </pc:grpChg>
        <pc:picChg chg="mod">
          <ac:chgData name="Anouk Liebrand" userId="S::a.liebrand@nivoz.nl::f950ab8c-b38d-4ac4-b05e-64372000d86c" providerId="AD" clId="Web-{AF07BF9B-EB3B-C506-4A0A-1A62216C27DB}" dt="2023-11-21T17:49:04.430" v="62" actId="1076"/>
          <ac:picMkLst>
            <pc:docMk/>
            <pc:sldMk cId="572134241" sldId="1905"/>
            <ac:picMk id="5" creationId="{20DA2313-5B5F-F54A-9F8B-75F35E2A5931}"/>
          </ac:picMkLst>
        </pc:picChg>
        <pc:picChg chg="del mod">
          <ac:chgData name="Anouk Liebrand" userId="S::a.liebrand@nivoz.nl::f950ab8c-b38d-4ac4-b05e-64372000d86c" providerId="AD" clId="Web-{AF07BF9B-EB3B-C506-4A0A-1A62216C27DB}" dt="2023-11-21T17:48:58.726" v="61"/>
          <ac:picMkLst>
            <pc:docMk/>
            <pc:sldMk cId="572134241" sldId="1905"/>
            <ac:picMk id="6" creationId="{00000000-0000-0000-0000-000000000000}"/>
          </ac:picMkLst>
        </pc:picChg>
      </pc:sldChg>
      <pc:sldChg chg="addSp modSp mod setBg setClrOvrMap">
        <pc:chgData name="Anouk Liebrand" userId="S::a.liebrand@nivoz.nl::f950ab8c-b38d-4ac4-b05e-64372000d86c" providerId="AD" clId="Web-{AF07BF9B-EB3B-C506-4A0A-1A62216C27DB}" dt="2023-11-21T18:18:05.542" v="234" actId="20577"/>
        <pc:sldMkLst>
          <pc:docMk/>
          <pc:sldMk cId="3544310649" sldId="1906"/>
        </pc:sldMkLst>
        <pc:spChg chg="mod ord">
          <ac:chgData name="Anouk Liebrand" userId="S::a.liebrand@nivoz.nl::f950ab8c-b38d-4ac4-b05e-64372000d86c" providerId="AD" clId="Web-{AF07BF9B-EB3B-C506-4A0A-1A62216C27DB}" dt="2023-11-21T18:18:05.542" v="234" actId="20577"/>
          <ac:spMkLst>
            <pc:docMk/>
            <pc:sldMk cId="3544310649" sldId="1906"/>
            <ac:spMk id="4" creationId="{35580674-67CC-E74E-AE7B-937D2FECD374}"/>
          </ac:spMkLst>
        </pc:spChg>
        <pc:spChg chg="mod">
          <ac:chgData name="Anouk Liebrand" userId="S::a.liebrand@nivoz.nl::f950ab8c-b38d-4ac4-b05e-64372000d86c" providerId="AD" clId="Web-{AF07BF9B-EB3B-C506-4A0A-1A62216C27DB}" dt="2023-11-21T17:42:18.027" v="48"/>
          <ac:spMkLst>
            <pc:docMk/>
            <pc:sldMk cId="3544310649" sldId="1906"/>
            <ac:spMk id="5" creationId="{00000000-0000-0000-0000-000000000000}"/>
          </ac:spMkLst>
        </pc:spChg>
        <pc:grpChg chg="add">
          <ac:chgData name="Anouk Liebrand" userId="S::a.liebrand@nivoz.nl::f950ab8c-b38d-4ac4-b05e-64372000d86c" providerId="AD" clId="Web-{AF07BF9B-EB3B-C506-4A0A-1A62216C27DB}" dt="2023-11-21T17:42:18.027" v="48"/>
          <ac:grpSpMkLst>
            <pc:docMk/>
            <pc:sldMk cId="3544310649" sldId="1906"/>
            <ac:grpSpMk id="12" creationId="{9E2F459E-8EB3-985C-3049-33F6B920DE8D}"/>
          </ac:grpSpMkLst>
        </pc:grpChg>
        <pc:picChg chg="mod">
          <ac:chgData name="Anouk Liebrand" userId="S::a.liebrand@nivoz.nl::f950ab8c-b38d-4ac4-b05e-64372000d86c" providerId="AD" clId="Web-{AF07BF9B-EB3B-C506-4A0A-1A62216C27DB}" dt="2023-11-21T17:42:18.027" v="48"/>
          <ac:picMkLst>
            <pc:docMk/>
            <pc:sldMk cId="3544310649" sldId="1906"/>
            <ac:picMk id="2" creationId="{00000000-0000-0000-0000-000000000000}"/>
          </ac:picMkLst>
        </pc:picChg>
        <pc:picChg chg="mod">
          <ac:chgData name="Anouk Liebrand" userId="S::a.liebrand@nivoz.nl::f950ab8c-b38d-4ac4-b05e-64372000d86c" providerId="AD" clId="Web-{AF07BF9B-EB3B-C506-4A0A-1A62216C27DB}" dt="2023-11-21T17:42:18.027" v="48"/>
          <ac:picMkLst>
            <pc:docMk/>
            <pc:sldMk cId="3544310649" sldId="1906"/>
            <ac:picMk id="7" creationId="{00000000-0000-0000-0000-000000000000}"/>
          </ac:picMkLst>
        </pc:picChg>
      </pc:sldChg>
      <pc:sldChg chg="addSp delSp modSp">
        <pc:chgData name="Anouk Liebrand" userId="S::a.liebrand@nivoz.nl::f950ab8c-b38d-4ac4-b05e-64372000d86c" providerId="AD" clId="Web-{AF07BF9B-EB3B-C506-4A0A-1A62216C27DB}" dt="2023-11-21T18:15:31.616" v="185" actId="14100"/>
        <pc:sldMkLst>
          <pc:docMk/>
          <pc:sldMk cId="3871565926" sldId="1907"/>
        </pc:sldMkLst>
        <pc:spChg chg="mod">
          <ac:chgData name="Anouk Liebrand" userId="S::a.liebrand@nivoz.nl::f950ab8c-b38d-4ac4-b05e-64372000d86c" providerId="AD" clId="Web-{AF07BF9B-EB3B-C506-4A0A-1A62216C27DB}" dt="2023-11-21T18:15:31.616" v="185" actId="14100"/>
          <ac:spMkLst>
            <pc:docMk/>
            <pc:sldMk cId="3871565926" sldId="1907"/>
            <ac:spMk id="5" creationId="{00000000-0000-0000-0000-000000000000}"/>
          </ac:spMkLst>
        </pc:spChg>
        <pc:spChg chg="mod">
          <ac:chgData name="Anouk Liebrand" userId="S::a.liebrand@nivoz.nl::f950ab8c-b38d-4ac4-b05e-64372000d86c" providerId="AD" clId="Web-{AF07BF9B-EB3B-C506-4A0A-1A62216C27DB}" dt="2023-11-21T18:07:53.056" v="134" actId="20577"/>
          <ac:spMkLst>
            <pc:docMk/>
            <pc:sldMk cId="3871565926" sldId="1907"/>
            <ac:spMk id="8" creationId="{1E27568D-6292-944D-A5FB-506A6847E10F}"/>
          </ac:spMkLst>
        </pc:spChg>
        <pc:grpChg chg="add">
          <ac:chgData name="Anouk Liebrand" userId="S::a.liebrand@nivoz.nl::f950ab8c-b38d-4ac4-b05e-64372000d86c" providerId="AD" clId="Web-{AF07BF9B-EB3B-C506-4A0A-1A62216C27DB}" dt="2023-11-21T17:42:26.965" v="49"/>
          <ac:grpSpMkLst>
            <pc:docMk/>
            <pc:sldMk cId="3871565926" sldId="1907"/>
            <ac:grpSpMk id="13" creationId="{9E2F459E-8EB3-985C-3049-33F6B920DE8D}"/>
          </ac:grpSpMkLst>
        </pc:grpChg>
        <pc:picChg chg="del mod">
          <ac:chgData name="Anouk Liebrand" userId="S::a.liebrand@nivoz.nl::f950ab8c-b38d-4ac4-b05e-64372000d86c" providerId="AD" clId="Web-{AF07BF9B-EB3B-C506-4A0A-1A62216C27DB}" dt="2023-11-21T18:04:50.300" v="126"/>
          <ac:picMkLst>
            <pc:docMk/>
            <pc:sldMk cId="3871565926" sldId="1907"/>
            <ac:picMk id="2" creationId="{00000000-0000-0000-0000-000000000000}"/>
          </ac:picMkLst>
        </pc:picChg>
        <pc:picChg chg="mod">
          <ac:chgData name="Anouk Liebrand" userId="S::a.liebrand@nivoz.nl::f950ab8c-b38d-4ac4-b05e-64372000d86c" providerId="AD" clId="Web-{AF07BF9B-EB3B-C506-4A0A-1A62216C27DB}" dt="2023-11-21T18:05:15.192" v="129" actId="1076"/>
          <ac:picMkLst>
            <pc:docMk/>
            <pc:sldMk cId="3871565926" sldId="1907"/>
            <ac:picMk id="7" creationId="{00000000-0000-0000-0000-000000000000}"/>
          </ac:picMkLst>
        </pc:picChg>
      </pc:sldChg>
      <pc:sldChg chg="modSp">
        <pc:chgData name="Anouk Liebrand" userId="S::a.liebrand@nivoz.nl::f950ab8c-b38d-4ac4-b05e-64372000d86c" providerId="AD" clId="Web-{AF07BF9B-EB3B-C506-4A0A-1A62216C27DB}" dt="2023-11-21T18:14:01.457" v="143" actId="20577"/>
        <pc:sldMkLst>
          <pc:docMk/>
          <pc:sldMk cId="620508330" sldId="1908"/>
        </pc:sldMkLst>
        <pc:spChg chg="mod">
          <ac:chgData name="Anouk Liebrand" userId="S::a.liebrand@nivoz.nl::f950ab8c-b38d-4ac4-b05e-64372000d86c" providerId="AD" clId="Web-{AF07BF9B-EB3B-C506-4A0A-1A62216C27DB}" dt="2023-11-21T18:14:01.457" v="143" actId="20577"/>
          <ac:spMkLst>
            <pc:docMk/>
            <pc:sldMk cId="620508330" sldId="1908"/>
            <ac:spMk id="6" creationId="{00059158-A150-4D07-076B-E7B3B28D7004}"/>
          </ac:spMkLst>
        </pc:spChg>
        <pc:picChg chg="mod">
          <ac:chgData name="Anouk Liebrand" userId="S::a.liebrand@nivoz.nl::f950ab8c-b38d-4ac4-b05e-64372000d86c" providerId="AD" clId="Web-{AF07BF9B-EB3B-C506-4A0A-1A62216C27DB}" dt="2023-11-21T18:07:01.195" v="132" actId="1076"/>
          <ac:picMkLst>
            <pc:docMk/>
            <pc:sldMk cId="620508330" sldId="1908"/>
            <ac:picMk id="8" creationId="{8092FEBA-360E-AC44-F9F4-B615F2848311}"/>
          </ac:picMkLst>
        </pc:picChg>
      </pc:sldChg>
    </pc:docChg>
  </pc:docChgLst>
  <pc:docChgLst>
    <pc:chgData name="Anouk Liebrand" userId="S::a.liebrand@nivoz.nl::f950ab8c-b38d-4ac4-b05e-64372000d86c" providerId="AD" clId="Web-{B0ADFC33-ACF1-F47D-6C10-C1A0341B2FF0}"/>
    <pc:docChg chg="addSld delSld modSld sldOrd">
      <pc:chgData name="Anouk Liebrand" userId="S::a.liebrand@nivoz.nl::f950ab8c-b38d-4ac4-b05e-64372000d86c" providerId="AD" clId="Web-{B0ADFC33-ACF1-F47D-6C10-C1A0341B2FF0}" dt="2023-11-21T22:01:33.890" v="24"/>
      <pc:docMkLst>
        <pc:docMk/>
      </pc:docMkLst>
      <pc:sldChg chg="ord">
        <pc:chgData name="Anouk Liebrand" userId="S::a.liebrand@nivoz.nl::f950ab8c-b38d-4ac4-b05e-64372000d86c" providerId="AD" clId="Web-{B0ADFC33-ACF1-F47D-6C10-C1A0341B2FF0}" dt="2023-11-21T21:59:27.715" v="22"/>
        <pc:sldMkLst>
          <pc:docMk/>
          <pc:sldMk cId="3088556140" sldId="1894"/>
        </pc:sldMkLst>
      </pc:sldChg>
      <pc:sldChg chg="modSp">
        <pc:chgData name="Anouk Liebrand" userId="S::a.liebrand@nivoz.nl::f950ab8c-b38d-4ac4-b05e-64372000d86c" providerId="AD" clId="Web-{B0ADFC33-ACF1-F47D-6C10-C1A0341B2FF0}" dt="2023-11-21T21:58:41.901" v="21" actId="1076"/>
        <pc:sldMkLst>
          <pc:docMk/>
          <pc:sldMk cId="2596493996" sldId="1898"/>
        </pc:sldMkLst>
        <pc:spChg chg="mod">
          <ac:chgData name="Anouk Liebrand" userId="S::a.liebrand@nivoz.nl::f950ab8c-b38d-4ac4-b05e-64372000d86c" providerId="AD" clId="Web-{B0ADFC33-ACF1-F47D-6C10-C1A0341B2FF0}" dt="2023-11-21T21:58:41.901" v="21" actId="1076"/>
          <ac:spMkLst>
            <pc:docMk/>
            <pc:sldMk cId="2596493996" sldId="1898"/>
            <ac:spMk id="2" creationId="{00000000-0000-0000-0000-000000000000}"/>
          </ac:spMkLst>
        </pc:spChg>
        <pc:spChg chg="mod">
          <ac:chgData name="Anouk Liebrand" userId="S::a.liebrand@nivoz.nl::f950ab8c-b38d-4ac4-b05e-64372000d86c" providerId="AD" clId="Web-{B0ADFC33-ACF1-F47D-6C10-C1A0341B2FF0}" dt="2023-11-21T21:58:22.775" v="19" actId="1076"/>
          <ac:spMkLst>
            <pc:docMk/>
            <pc:sldMk cId="2596493996" sldId="1898"/>
            <ac:spMk id="5" creationId="{9513D15B-7B9C-3A4B-9484-8ADC4D3A6E37}"/>
          </ac:spMkLst>
        </pc:spChg>
        <pc:picChg chg="mod">
          <ac:chgData name="Anouk Liebrand" userId="S::a.liebrand@nivoz.nl::f950ab8c-b38d-4ac4-b05e-64372000d86c" providerId="AD" clId="Web-{B0ADFC33-ACF1-F47D-6C10-C1A0341B2FF0}" dt="2023-11-21T21:57:23.805" v="9" actId="1076"/>
          <ac:picMkLst>
            <pc:docMk/>
            <pc:sldMk cId="2596493996" sldId="1898"/>
            <ac:picMk id="4" creationId="{05249A52-55B5-3944-8D25-1E016F3D3CA5}"/>
          </ac:picMkLst>
        </pc:picChg>
      </pc:sldChg>
      <pc:sldChg chg="add del">
        <pc:chgData name="Anouk Liebrand" userId="S::a.liebrand@nivoz.nl::f950ab8c-b38d-4ac4-b05e-64372000d86c" providerId="AD" clId="Web-{B0ADFC33-ACF1-F47D-6C10-C1A0341B2FF0}" dt="2023-11-21T22:01:33.890" v="24"/>
        <pc:sldMkLst>
          <pc:docMk/>
          <pc:sldMk cId="3701182474" sldId="1900"/>
        </pc:sldMkLst>
      </pc:sldChg>
      <pc:sldChg chg="del">
        <pc:chgData name="Anouk Liebrand" userId="S::a.liebrand@nivoz.nl::f950ab8c-b38d-4ac4-b05e-64372000d86c" providerId="AD" clId="Web-{B0ADFC33-ACF1-F47D-6C10-C1A0341B2FF0}" dt="2023-11-21T21:53:57.667" v="0"/>
        <pc:sldMkLst>
          <pc:docMk/>
          <pc:sldMk cId="1081935120" sldId="1904"/>
        </pc:sldMkLst>
      </pc:sldChg>
    </pc:docChg>
  </pc:docChgLst>
  <pc:docChgLst>
    <pc:chgData name="Anouk Liebrand" userId="S::a.liebrand@nivoz.nl::f950ab8c-b38d-4ac4-b05e-64372000d86c" providerId="AD" clId="Web-{45823110-4D29-A0AF-1F76-A56B3509B9D6}"/>
    <pc:docChg chg="modSld">
      <pc:chgData name="Anouk Liebrand" userId="S::a.liebrand@nivoz.nl::f950ab8c-b38d-4ac4-b05e-64372000d86c" providerId="AD" clId="Web-{45823110-4D29-A0AF-1F76-A56B3509B9D6}" dt="2023-11-21T21:52:35.330" v="37" actId="20577"/>
      <pc:docMkLst>
        <pc:docMk/>
      </pc:docMkLst>
      <pc:sldChg chg="modSp">
        <pc:chgData name="Anouk Liebrand" userId="S::a.liebrand@nivoz.nl::f950ab8c-b38d-4ac4-b05e-64372000d86c" providerId="AD" clId="Web-{45823110-4D29-A0AF-1F76-A56B3509B9D6}" dt="2023-11-21T21:11:44.757" v="1" actId="1076"/>
        <pc:sldMkLst>
          <pc:docMk/>
          <pc:sldMk cId="651792038" sldId="1889"/>
        </pc:sldMkLst>
        <pc:spChg chg="mod">
          <ac:chgData name="Anouk Liebrand" userId="S::a.liebrand@nivoz.nl::f950ab8c-b38d-4ac4-b05e-64372000d86c" providerId="AD" clId="Web-{45823110-4D29-A0AF-1F76-A56B3509B9D6}" dt="2023-11-21T21:11:21.428" v="0" actId="14100"/>
          <ac:spMkLst>
            <pc:docMk/>
            <pc:sldMk cId="651792038" sldId="1889"/>
            <ac:spMk id="3" creationId="{337F07B4-0F70-4568-8D61-583D73885C16}"/>
          </ac:spMkLst>
        </pc:spChg>
        <pc:picChg chg="mod">
          <ac:chgData name="Anouk Liebrand" userId="S::a.liebrand@nivoz.nl::f950ab8c-b38d-4ac4-b05e-64372000d86c" providerId="AD" clId="Web-{45823110-4D29-A0AF-1F76-A56B3509B9D6}" dt="2023-11-21T21:11:44.757" v="1" actId="1076"/>
          <ac:picMkLst>
            <pc:docMk/>
            <pc:sldMk cId="651792038" sldId="1889"/>
            <ac:picMk id="4" creationId="{4370C007-45DD-4F94-ACF3-03DB97897493}"/>
          </ac:picMkLst>
        </pc:picChg>
      </pc:sldChg>
      <pc:sldChg chg="modSp">
        <pc:chgData name="Anouk Liebrand" userId="S::a.liebrand@nivoz.nl::f950ab8c-b38d-4ac4-b05e-64372000d86c" providerId="AD" clId="Web-{45823110-4D29-A0AF-1F76-A56B3509B9D6}" dt="2023-11-21T21:51:01.342" v="31" actId="20577"/>
        <pc:sldMkLst>
          <pc:docMk/>
          <pc:sldMk cId="2725716285" sldId="1896"/>
        </pc:sldMkLst>
        <pc:spChg chg="mod">
          <ac:chgData name="Anouk Liebrand" userId="S::a.liebrand@nivoz.nl::f950ab8c-b38d-4ac4-b05e-64372000d86c" providerId="AD" clId="Web-{45823110-4D29-A0AF-1F76-A56B3509B9D6}" dt="2023-11-21T21:51:01.342" v="31" actId="20577"/>
          <ac:spMkLst>
            <pc:docMk/>
            <pc:sldMk cId="2725716285" sldId="1896"/>
            <ac:spMk id="3" creationId="{E4E8C79A-810E-F251-41CB-BD4695932C29}"/>
          </ac:spMkLst>
        </pc:spChg>
      </pc:sldChg>
      <pc:sldChg chg="modSp">
        <pc:chgData name="Anouk Liebrand" userId="S::a.liebrand@nivoz.nl::f950ab8c-b38d-4ac4-b05e-64372000d86c" providerId="AD" clId="Web-{45823110-4D29-A0AF-1F76-A56B3509B9D6}" dt="2023-11-21T21:52:35.330" v="37" actId="20577"/>
        <pc:sldMkLst>
          <pc:docMk/>
          <pc:sldMk cId="3544310649" sldId="1906"/>
        </pc:sldMkLst>
        <pc:spChg chg="mod">
          <ac:chgData name="Anouk Liebrand" userId="S::a.liebrand@nivoz.nl::f950ab8c-b38d-4ac4-b05e-64372000d86c" providerId="AD" clId="Web-{45823110-4D29-A0AF-1F76-A56B3509B9D6}" dt="2023-11-21T21:52:35.330" v="37" actId="20577"/>
          <ac:spMkLst>
            <pc:docMk/>
            <pc:sldMk cId="3544310649" sldId="1906"/>
            <ac:spMk id="4" creationId="{35580674-67CC-E74E-AE7B-937D2FECD374}"/>
          </ac:spMkLst>
        </pc:spChg>
        <pc:spChg chg="mod">
          <ac:chgData name="Anouk Liebrand" userId="S::a.liebrand@nivoz.nl::f950ab8c-b38d-4ac4-b05e-64372000d86c" providerId="AD" clId="Web-{45823110-4D29-A0AF-1F76-A56B3509B9D6}" dt="2023-11-21T21:52:25.095" v="35" actId="20577"/>
          <ac:spMkLst>
            <pc:docMk/>
            <pc:sldMk cId="3544310649" sldId="1906"/>
            <ac:spMk id="5" creationId="{00000000-0000-0000-0000-000000000000}"/>
          </ac:spMkLst>
        </pc:spChg>
      </pc:sldChg>
      <pc:sldChg chg="modSp">
        <pc:chgData name="Anouk Liebrand" userId="S::a.liebrand@nivoz.nl::f950ab8c-b38d-4ac4-b05e-64372000d86c" providerId="AD" clId="Web-{45823110-4D29-A0AF-1F76-A56B3509B9D6}" dt="2023-11-21T21:51:45.969" v="33" actId="20577"/>
        <pc:sldMkLst>
          <pc:docMk/>
          <pc:sldMk cId="3871565926" sldId="1907"/>
        </pc:sldMkLst>
        <pc:spChg chg="mod">
          <ac:chgData name="Anouk Liebrand" userId="S::a.liebrand@nivoz.nl::f950ab8c-b38d-4ac4-b05e-64372000d86c" providerId="AD" clId="Web-{45823110-4D29-A0AF-1F76-A56B3509B9D6}" dt="2023-11-21T21:51:45.969" v="33" actId="20577"/>
          <ac:spMkLst>
            <pc:docMk/>
            <pc:sldMk cId="3871565926" sldId="1907"/>
            <ac:spMk id="5" creationId="{00000000-0000-0000-0000-000000000000}"/>
          </ac:spMkLst>
        </pc:spChg>
      </pc:sldChg>
    </pc:docChg>
  </pc:docChgLst>
  <pc:docChgLst>
    <pc:chgData name="Anouk Liebrand" userId="f950ab8c-b38d-4ac4-b05e-64372000d86c" providerId="ADAL" clId="{02E26D0B-053E-2F49-BA7C-0CD71F8F902F}"/>
    <pc:docChg chg="delSld modSld">
      <pc:chgData name="Anouk Liebrand" userId="f950ab8c-b38d-4ac4-b05e-64372000d86c" providerId="ADAL" clId="{02E26D0B-053E-2F49-BA7C-0CD71F8F902F}" dt="2024-01-31T12:37:51.262" v="349" actId="20577"/>
      <pc:docMkLst>
        <pc:docMk/>
      </pc:docMkLst>
      <pc:sldChg chg="modNotesTx">
        <pc:chgData name="Anouk Liebrand" userId="f950ab8c-b38d-4ac4-b05e-64372000d86c" providerId="ADAL" clId="{02E26D0B-053E-2F49-BA7C-0CD71F8F902F}" dt="2024-01-31T12:37:51.262" v="349" actId="20577"/>
        <pc:sldMkLst>
          <pc:docMk/>
          <pc:sldMk cId="1904417654" sldId="1888"/>
        </pc:sldMkLst>
      </pc:sldChg>
      <pc:sldChg chg="modSp modNotesTx">
        <pc:chgData name="Anouk Liebrand" userId="f950ab8c-b38d-4ac4-b05e-64372000d86c" providerId="ADAL" clId="{02E26D0B-053E-2F49-BA7C-0CD71F8F902F}" dt="2024-01-31T12:32:26.057" v="62" actId="20577"/>
        <pc:sldMkLst>
          <pc:docMk/>
          <pc:sldMk cId="650266305" sldId="1892"/>
        </pc:sldMkLst>
        <pc:spChg chg="mod">
          <ac:chgData name="Anouk Liebrand" userId="f950ab8c-b38d-4ac4-b05e-64372000d86c" providerId="ADAL" clId="{02E26D0B-053E-2F49-BA7C-0CD71F8F902F}" dt="2024-01-31T12:31:38.858" v="56" actId="20577"/>
          <ac:spMkLst>
            <pc:docMk/>
            <pc:sldMk cId="650266305" sldId="1892"/>
            <ac:spMk id="3" creationId="{4CE0EE24-D745-C919-3E60-B34FBAC20914}"/>
          </ac:spMkLst>
        </pc:spChg>
      </pc:sldChg>
      <pc:sldChg chg="mod modShow">
        <pc:chgData name="Anouk Liebrand" userId="f950ab8c-b38d-4ac4-b05e-64372000d86c" providerId="ADAL" clId="{02E26D0B-053E-2F49-BA7C-0CD71F8F902F}" dt="2024-01-31T12:34:14.461" v="89" actId="729"/>
        <pc:sldMkLst>
          <pc:docMk/>
          <pc:sldMk cId="2725716285" sldId="1896"/>
        </pc:sldMkLst>
      </pc:sldChg>
      <pc:sldChg chg="modNotesTx">
        <pc:chgData name="Anouk Liebrand" userId="f950ab8c-b38d-4ac4-b05e-64372000d86c" providerId="ADAL" clId="{02E26D0B-053E-2F49-BA7C-0CD71F8F902F}" dt="2024-01-31T12:33:28.888" v="88" actId="20577"/>
        <pc:sldMkLst>
          <pc:docMk/>
          <pc:sldMk cId="620508330" sldId="1908"/>
        </pc:sldMkLst>
      </pc:sldChg>
      <pc:sldChg chg="del">
        <pc:chgData name="Anouk Liebrand" userId="f950ab8c-b38d-4ac4-b05e-64372000d86c" providerId="ADAL" clId="{02E26D0B-053E-2F49-BA7C-0CD71F8F902F}" dt="2024-01-31T12:27:05.139" v="0" actId="2696"/>
        <pc:sldMkLst>
          <pc:docMk/>
          <pc:sldMk cId="1904271820" sldId="1911"/>
        </pc:sldMkLst>
      </pc:sldChg>
      <pc:sldChg chg="modNotesTx">
        <pc:chgData name="Anouk Liebrand" userId="f950ab8c-b38d-4ac4-b05e-64372000d86c" providerId="ADAL" clId="{02E26D0B-053E-2F49-BA7C-0CD71F8F902F}" dt="2024-01-31T12:35:40.076" v="135" actId="20577"/>
        <pc:sldMkLst>
          <pc:docMk/>
          <pc:sldMk cId="1513598835" sldId="1915"/>
        </pc:sldMkLst>
      </pc:sldChg>
    </pc:docChg>
  </pc:docChgLst>
  <pc:docChgLst>
    <pc:chgData clId="Web-{14D219C2-0D6B-B751-4CD6-B0544D6E6B7F}"/>
    <pc:docChg chg="modSld">
      <pc:chgData name="" userId="" providerId="" clId="Web-{14D219C2-0D6B-B751-4CD6-B0544D6E6B7F}" dt="2024-01-31T08:17:46.835" v="7" actId="20577"/>
      <pc:docMkLst>
        <pc:docMk/>
      </pc:docMkLst>
      <pc:sldChg chg="modSp">
        <pc:chgData name="" userId="" providerId="" clId="Web-{14D219C2-0D6B-B751-4CD6-B0544D6E6B7F}" dt="2024-01-31T08:17:46.835" v="7" actId="20577"/>
        <pc:sldMkLst>
          <pc:docMk/>
          <pc:sldMk cId="1508586947" sldId="1886"/>
        </pc:sldMkLst>
        <pc:spChg chg="mod">
          <ac:chgData name="" userId="" providerId="" clId="Web-{14D219C2-0D6B-B751-4CD6-B0544D6E6B7F}" dt="2024-01-31T08:17:46.835" v="7" actId="20577"/>
          <ac:spMkLst>
            <pc:docMk/>
            <pc:sldMk cId="1508586947" sldId="1886"/>
            <ac:spMk id="3" creationId="{B80D7EAD-A1BE-5386-F587-0B9A6A4F8083}"/>
          </ac:spMkLst>
        </pc:spChg>
      </pc:sldChg>
    </pc:docChg>
  </pc:docChgLst>
  <pc:docChgLst>
    <pc:chgData name="Anouk Liebrand" userId="S::a.liebrand@nivoz.nl::f950ab8c-b38d-4ac4-b05e-64372000d86c" providerId="AD" clId="Web-{4E7096D0-C5D6-A23C-3B47-CACB11C0251F}"/>
    <pc:docChg chg="addSld delSld modSld sldOrd">
      <pc:chgData name="Anouk Liebrand" userId="S::a.liebrand@nivoz.nl::f950ab8c-b38d-4ac4-b05e-64372000d86c" providerId="AD" clId="Web-{4E7096D0-C5D6-A23C-3B47-CACB11C0251F}" dt="2023-11-21T23:35:12.860" v="303"/>
      <pc:docMkLst>
        <pc:docMk/>
      </pc:docMkLst>
      <pc:sldChg chg="modSp">
        <pc:chgData name="Anouk Liebrand" userId="S::a.liebrand@nivoz.nl::f950ab8c-b38d-4ac4-b05e-64372000d86c" providerId="AD" clId="Web-{4E7096D0-C5D6-A23C-3B47-CACB11C0251F}" dt="2023-11-21T22:33:10.084" v="45" actId="20577"/>
        <pc:sldMkLst>
          <pc:docMk/>
          <pc:sldMk cId="3920912805" sldId="303"/>
        </pc:sldMkLst>
        <pc:spChg chg="mod">
          <ac:chgData name="Anouk Liebrand" userId="S::a.liebrand@nivoz.nl::f950ab8c-b38d-4ac4-b05e-64372000d86c" providerId="AD" clId="Web-{4E7096D0-C5D6-A23C-3B47-CACB11C0251F}" dt="2023-11-21T22:33:10.084" v="45" actId="20577"/>
          <ac:spMkLst>
            <pc:docMk/>
            <pc:sldMk cId="3920912805" sldId="303"/>
            <ac:spMk id="3" creationId="{6BE7DB21-A6B0-136E-35B4-A64EA9C3D826}"/>
          </ac:spMkLst>
        </pc:spChg>
      </pc:sldChg>
      <pc:sldChg chg="modSp">
        <pc:chgData name="Anouk Liebrand" userId="S::a.liebrand@nivoz.nl::f950ab8c-b38d-4ac4-b05e-64372000d86c" providerId="AD" clId="Web-{4E7096D0-C5D6-A23C-3B47-CACB11C0251F}" dt="2023-11-21T22:32:38.770" v="44" actId="20577"/>
        <pc:sldMkLst>
          <pc:docMk/>
          <pc:sldMk cId="192138040" sldId="304"/>
        </pc:sldMkLst>
        <pc:spChg chg="mod">
          <ac:chgData name="Anouk Liebrand" userId="S::a.liebrand@nivoz.nl::f950ab8c-b38d-4ac4-b05e-64372000d86c" providerId="AD" clId="Web-{4E7096D0-C5D6-A23C-3B47-CACB11C0251F}" dt="2023-11-21T22:32:38.770" v="44" actId="20577"/>
          <ac:spMkLst>
            <pc:docMk/>
            <pc:sldMk cId="192138040" sldId="304"/>
            <ac:spMk id="3" creationId="{0B0A2BA3-C82A-50E7-112D-71672EDBFEE2}"/>
          </ac:spMkLst>
        </pc:spChg>
      </pc:sldChg>
      <pc:sldChg chg="modSp">
        <pc:chgData name="Anouk Liebrand" userId="S::a.liebrand@nivoz.nl::f950ab8c-b38d-4ac4-b05e-64372000d86c" providerId="AD" clId="Web-{4E7096D0-C5D6-A23C-3B47-CACB11C0251F}" dt="2023-11-21T22:32:26.035" v="43" actId="20577"/>
        <pc:sldMkLst>
          <pc:docMk/>
          <pc:sldMk cId="769146996" sldId="305"/>
        </pc:sldMkLst>
        <pc:spChg chg="mod">
          <ac:chgData name="Anouk Liebrand" userId="S::a.liebrand@nivoz.nl::f950ab8c-b38d-4ac4-b05e-64372000d86c" providerId="AD" clId="Web-{4E7096D0-C5D6-A23C-3B47-CACB11C0251F}" dt="2023-11-21T22:32:26.035" v="43" actId="20577"/>
          <ac:spMkLst>
            <pc:docMk/>
            <pc:sldMk cId="769146996" sldId="305"/>
            <ac:spMk id="3" creationId="{00E1C2F4-AD60-BDFD-D671-F17F283D5E11}"/>
          </ac:spMkLst>
        </pc:spChg>
      </pc:sldChg>
      <pc:sldChg chg="del">
        <pc:chgData name="Anouk Liebrand" userId="S::a.liebrand@nivoz.nl::f950ab8c-b38d-4ac4-b05e-64372000d86c" providerId="AD" clId="Web-{4E7096D0-C5D6-A23C-3B47-CACB11C0251F}" dt="2023-11-21T23:32:15.959" v="299"/>
        <pc:sldMkLst>
          <pc:docMk/>
          <pc:sldMk cId="2256798484" sldId="306"/>
        </pc:sldMkLst>
      </pc:sldChg>
      <pc:sldChg chg="del">
        <pc:chgData name="Anouk Liebrand" userId="S::a.liebrand@nivoz.nl::f950ab8c-b38d-4ac4-b05e-64372000d86c" providerId="AD" clId="Web-{4E7096D0-C5D6-A23C-3B47-CACB11C0251F}" dt="2023-11-21T23:32:08.896" v="294"/>
        <pc:sldMkLst>
          <pc:docMk/>
          <pc:sldMk cId="2570396996" sldId="314"/>
        </pc:sldMkLst>
      </pc:sldChg>
      <pc:sldChg chg="del">
        <pc:chgData name="Anouk Liebrand" userId="S::a.liebrand@nivoz.nl::f950ab8c-b38d-4ac4-b05e-64372000d86c" providerId="AD" clId="Web-{4E7096D0-C5D6-A23C-3B47-CACB11C0251F}" dt="2023-11-21T23:32:11.646" v="295"/>
        <pc:sldMkLst>
          <pc:docMk/>
          <pc:sldMk cId="2648506497" sldId="320"/>
        </pc:sldMkLst>
      </pc:sldChg>
      <pc:sldChg chg="del">
        <pc:chgData name="Anouk Liebrand" userId="S::a.liebrand@nivoz.nl::f950ab8c-b38d-4ac4-b05e-64372000d86c" providerId="AD" clId="Web-{4E7096D0-C5D6-A23C-3B47-CACB11C0251F}" dt="2023-11-21T23:32:12.302" v="296"/>
        <pc:sldMkLst>
          <pc:docMk/>
          <pc:sldMk cId="3648582680" sldId="321"/>
        </pc:sldMkLst>
      </pc:sldChg>
      <pc:sldChg chg="del">
        <pc:chgData name="Anouk Liebrand" userId="S::a.liebrand@nivoz.nl::f950ab8c-b38d-4ac4-b05e-64372000d86c" providerId="AD" clId="Web-{4E7096D0-C5D6-A23C-3B47-CACB11C0251F}" dt="2023-11-21T23:32:12.677" v="297"/>
        <pc:sldMkLst>
          <pc:docMk/>
          <pc:sldMk cId="876554568" sldId="1878"/>
        </pc:sldMkLst>
      </pc:sldChg>
      <pc:sldChg chg="del">
        <pc:chgData name="Anouk Liebrand" userId="S::a.liebrand@nivoz.nl::f950ab8c-b38d-4ac4-b05e-64372000d86c" providerId="AD" clId="Web-{4E7096D0-C5D6-A23C-3B47-CACB11C0251F}" dt="2023-11-21T23:32:14.677" v="298"/>
        <pc:sldMkLst>
          <pc:docMk/>
          <pc:sldMk cId="2975638875" sldId="1879"/>
        </pc:sldMkLst>
      </pc:sldChg>
      <pc:sldChg chg="modSp ord">
        <pc:chgData name="Anouk Liebrand" userId="S::a.liebrand@nivoz.nl::f950ab8c-b38d-4ac4-b05e-64372000d86c" providerId="AD" clId="Web-{4E7096D0-C5D6-A23C-3B47-CACB11C0251F}" dt="2023-11-21T23:17:56.674" v="287"/>
        <pc:sldMkLst>
          <pc:docMk/>
          <pc:sldMk cId="650266305" sldId="1892"/>
        </pc:sldMkLst>
        <pc:spChg chg="mod">
          <ac:chgData name="Anouk Liebrand" userId="S::a.liebrand@nivoz.nl::f950ab8c-b38d-4ac4-b05e-64372000d86c" providerId="AD" clId="Web-{4E7096D0-C5D6-A23C-3B47-CACB11C0251F}" dt="2023-11-21T23:11:47.668" v="284" actId="14100"/>
          <ac:spMkLst>
            <pc:docMk/>
            <pc:sldMk cId="650266305" sldId="1892"/>
            <ac:spMk id="2" creationId="{D1571DE8-DD35-99C5-DBE5-110B928DB616}"/>
          </ac:spMkLst>
        </pc:spChg>
      </pc:sldChg>
      <pc:sldChg chg="modSp del ord">
        <pc:chgData name="Anouk Liebrand" userId="S::a.liebrand@nivoz.nl::f950ab8c-b38d-4ac4-b05e-64372000d86c" providerId="AD" clId="Web-{4E7096D0-C5D6-A23C-3B47-CACB11C0251F}" dt="2023-11-21T23:17:41.705" v="286"/>
        <pc:sldMkLst>
          <pc:docMk/>
          <pc:sldMk cId="3012255170" sldId="1893"/>
        </pc:sldMkLst>
        <pc:spChg chg="mod">
          <ac:chgData name="Anouk Liebrand" userId="S::a.liebrand@nivoz.nl::f950ab8c-b38d-4ac4-b05e-64372000d86c" providerId="AD" clId="Web-{4E7096D0-C5D6-A23C-3B47-CACB11C0251F}" dt="2023-11-21T22:22:22.406" v="3" actId="20577"/>
          <ac:spMkLst>
            <pc:docMk/>
            <pc:sldMk cId="3012255170" sldId="1893"/>
            <ac:spMk id="10" creationId="{53128B46-7988-4BC1-8E9C-CD220AF1A793}"/>
          </ac:spMkLst>
        </pc:spChg>
        <pc:spChg chg="mod">
          <ac:chgData name="Anouk Liebrand" userId="S::a.liebrand@nivoz.nl::f950ab8c-b38d-4ac4-b05e-64372000d86c" providerId="AD" clId="Web-{4E7096D0-C5D6-A23C-3B47-CACB11C0251F}" dt="2023-11-21T22:22:38.579" v="5" actId="20577"/>
          <ac:spMkLst>
            <pc:docMk/>
            <pc:sldMk cId="3012255170" sldId="1893"/>
            <ac:spMk id="12" creationId="{0896B85F-4F41-45EE-AC72-6C13B879B515}"/>
          </ac:spMkLst>
        </pc:spChg>
      </pc:sldChg>
      <pc:sldChg chg="delSp modSp ord">
        <pc:chgData name="Anouk Liebrand" userId="S::a.liebrand@nivoz.nl::f950ab8c-b38d-4ac4-b05e-64372000d86c" providerId="AD" clId="Web-{4E7096D0-C5D6-A23C-3B47-CACB11C0251F}" dt="2023-11-21T23:31:01.892" v="293" actId="1076"/>
        <pc:sldMkLst>
          <pc:docMk/>
          <pc:sldMk cId="3088556140" sldId="1894"/>
        </pc:sldMkLst>
        <pc:spChg chg="mod">
          <ac:chgData name="Anouk Liebrand" userId="S::a.liebrand@nivoz.nl::f950ab8c-b38d-4ac4-b05e-64372000d86c" providerId="AD" clId="Web-{4E7096D0-C5D6-A23C-3B47-CACB11C0251F}" dt="2023-11-21T22:53:43.425" v="269" actId="1076"/>
          <ac:spMkLst>
            <pc:docMk/>
            <pc:sldMk cId="3088556140" sldId="1894"/>
            <ac:spMk id="2" creationId="{44C1B839-1C6D-8347-88C3-22AE213135B9}"/>
          </ac:spMkLst>
        </pc:spChg>
        <pc:picChg chg="del">
          <ac:chgData name="Anouk Liebrand" userId="S::a.liebrand@nivoz.nl::f950ab8c-b38d-4ac4-b05e-64372000d86c" providerId="AD" clId="Web-{4E7096D0-C5D6-A23C-3B47-CACB11C0251F}" dt="2023-11-21T22:52:20.561" v="259"/>
          <ac:picMkLst>
            <pc:docMk/>
            <pc:sldMk cId="3088556140" sldId="1894"/>
            <ac:picMk id="4" creationId="{1A9CCDE4-1D9E-4E42-B46C-34B679511F09}"/>
          </ac:picMkLst>
        </pc:picChg>
        <pc:picChg chg="mod">
          <ac:chgData name="Anouk Liebrand" userId="S::a.liebrand@nivoz.nl::f950ab8c-b38d-4ac4-b05e-64372000d86c" providerId="AD" clId="Web-{4E7096D0-C5D6-A23C-3B47-CACB11C0251F}" dt="2023-11-21T23:31:01.892" v="293" actId="1076"/>
          <ac:picMkLst>
            <pc:docMk/>
            <pc:sldMk cId="3088556140" sldId="1894"/>
            <ac:picMk id="5" creationId="{6F01281B-F665-8340-BF32-51247EE503DE}"/>
          </ac:picMkLst>
        </pc:picChg>
      </pc:sldChg>
      <pc:sldChg chg="modSp ord">
        <pc:chgData name="Anouk Liebrand" userId="S::a.liebrand@nivoz.nl::f950ab8c-b38d-4ac4-b05e-64372000d86c" providerId="AD" clId="Web-{4E7096D0-C5D6-A23C-3B47-CACB11C0251F}" dt="2023-11-21T22:25:23.026" v="33" actId="20577"/>
        <pc:sldMkLst>
          <pc:docMk/>
          <pc:sldMk cId="126453749" sldId="1895"/>
        </pc:sldMkLst>
        <pc:spChg chg="mod">
          <ac:chgData name="Anouk Liebrand" userId="S::a.liebrand@nivoz.nl::f950ab8c-b38d-4ac4-b05e-64372000d86c" providerId="AD" clId="Web-{4E7096D0-C5D6-A23C-3B47-CACB11C0251F}" dt="2023-11-21T22:25:23.026" v="33" actId="20577"/>
          <ac:spMkLst>
            <pc:docMk/>
            <pc:sldMk cId="126453749" sldId="1895"/>
            <ac:spMk id="2" creationId="{43A64481-FF30-269A-534F-929712B53DCC}"/>
          </ac:spMkLst>
        </pc:spChg>
      </pc:sldChg>
      <pc:sldChg chg="modSp">
        <pc:chgData name="Anouk Liebrand" userId="S::a.liebrand@nivoz.nl::f950ab8c-b38d-4ac4-b05e-64372000d86c" providerId="AD" clId="Web-{4E7096D0-C5D6-A23C-3B47-CACB11C0251F}" dt="2023-11-21T23:34:55.687" v="302" actId="20577"/>
        <pc:sldMkLst>
          <pc:docMk/>
          <pc:sldMk cId="2596493996" sldId="1898"/>
        </pc:sldMkLst>
        <pc:spChg chg="mod">
          <ac:chgData name="Anouk Liebrand" userId="S::a.liebrand@nivoz.nl::f950ab8c-b38d-4ac4-b05e-64372000d86c" providerId="AD" clId="Web-{4E7096D0-C5D6-A23C-3B47-CACB11C0251F}" dt="2023-11-21T23:34:55.687" v="302" actId="20577"/>
          <ac:spMkLst>
            <pc:docMk/>
            <pc:sldMk cId="2596493996" sldId="1898"/>
            <ac:spMk id="5" creationId="{9513D15B-7B9C-3A4B-9484-8ADC4D3A6E37}"/>
          </ac:spMkLst>
        </pc:spChg>
      </pc:sldChg>
      <pc:sldChg chg="del">
        <pc:chgData name="Anouk Liebrand" userId="S::a.liebrand@nivoz.nl::f950ab8c-b38d-4ac4-b05e-64372000d86c" providerId="AD" clId="Web-{4E7096D0-C5D6-A23C-3B47-CACB11C0251F}" dt="2023-11-21T23:29:12.214" v="290"/>
        <pc:sldMkLst>
          <pc:docMk/>
          <pc:sldMk cId="3701182474" sldId="1900"/>
        </pc:sldMkLst>
      </pc:sldChg>
      <pc:sldChg chg="ord">
        <pc:chgData name="Anouk Liebrand" userId="S::a.liebrand@nivoz.nl::f950ab8c-b38d-4ac4-b05e-64372000d86c" providerId="AD" clId="Web-{4E7096D0-C5D6-A23C-3B47-CACB11C0251F}" dt="2023-11-21T23:28:44.587" v="289"/>
        <pc:sldMkLst>
          <pc:docMk/>
          <pc:sldMk cId="914414518" sldId="1901"/>
        </pc:sldMkLst>
      </pc:sldChg>
      <pc:sldChg chg="modSp">
        <pc:chgData name="Anouk Liebrand" userId="S::a.liebrand@nivoz.nl::f950ab8c-b38d-4ac4-b05e-64372000d86c" providerId="AD" clId="Web-{4E7096D0-C5D6-A23C-3B47-CACB11C0251F}" dt="2023-11-21T22:54:35.334" v="272" actId="1076"/>
        <pc:sldMkLst>
          <pc:docMk/>
          <pc:sldMk cId="44670630" sldId="1903"/>
        </pc:sldMkLst>
        <pc:spChg chg="mod">
          <ac:chgData name="Anouk Liebrand" userId="S::a.liebrand@nivoz.nl::f950ab8c-b38d-4ac4-b05e-64372000d86c" providerId="AD" clId="Web-{4E7096D0-C5D6-A23C-3B47-CACB11C0251F}" dt="2023-11-21T22:54:25.302" v="271" actId="1076"/>
          <ac:spMkLst>
            <pc:docMk/>
            <pc:sldMk cId="44670630" sldId="1903"/>
            <ac:spMk id="5" creationId="{00000000-0000-0000-0000-000000000000}"/>
          </ac:spMkLst>
        </pc:spChg>
        <pc:spChg chg="mod">
          <ac:chgData name="Anouk Liebrand" userId="S::a.liebrand@nivoz.nl::f950ab8c-b38d-4ac4-b05e-64372000d86c" providerId="AD" clId="Web-{4E7096D0-C5D6-A23C-3B47-CACB11C0251F}" dt="2023-11-21T22:54:35.334" v="272" actId="1076"/>
          <ac:spMkLst>
            <pc:docMk/>
            <pc:sldMk cId="44670630" sldId="1903"/>
            <ac:spMk id="8" creationId="{9956A6DC-6A5B-DD41-8D8D-B8F78D5BB9EB}"/>
          </ac:spMkLst>
        </pc:spChg>
      </pc:sldChg>
      <pc:sldChg chg="modSp">
        <pc:chgData name="Anouk Liebrand" userId="S::a.liebrand@nivoz.nl::f950ab8c-b38d-4ac4-b05e-64372000d86c" providerId="AD" clId="Web-{4E7096D0-C5D6-A23C-3B47-CACB11C0251F}" dt="2023-11-21T22:47:46.842" v="219" actId="1076"/>
        <pc:sldMkLst>
          <pc:docMk/>
          <pc:sldMk cId="572134241" sldId="1905"/>
        </pc:sldMkLst>
        <pc:spChg chg="mod">
          <ac:chgData name="Anouk Liebrand" userId="S::a.liebrand@nivoz.nl::f950ab8c-b38d-4ac4-b05e-64372000d86c" providerId="AD" clId="Web-{4E7096D0-C5D6-A23C-3B47-CACB11C0251F}" dt="2023-11-21T22:47:42.654" v="218" actId="20577"/>
          <ac:spMkLst>
            <pc:docMk/>
            <pc:sldMk cId="572134241" sldId="1905"/>
            <ac:spMk id="4" creationId="{00000000-0000-0000-0000-000000000000}"/>
          </ac:spMkLst>
        </pc:spChg>
        <pc:picChg chg="mod">
          <ac:chgData name="Anouk Liebrand" userId="S::a.liebrand@nivoz.nl::f950ab8c-b38d-4ac4-b05e-64372000d86c" providerId="AD" clId="Web-{4E7096D0-C5D6-A23C-3B47-CACB11C0251F}" dt="2023-11-21T22:47:46.842" v="219" actId="1076"/>
          <ac:picMkLst>
            <pc:docMk/>
            <pc:sldMk cId="572134241" sldId="1905"/>
            <ac:picMk id="5" creationId="{20DA2313-5B5F-F54A-9F8B-75F35E2A5931}"/>
          </ac:picMkLst>
        </pc:picChg>
      </pc:sldChg>
      <pc:sldChg chg="modSp">
        <pc:chgData name="Anouk Liebrand" userId="S::a.liebrand@nivoz.nl::f950ab8c-b38d-4ac4-b05e-64372000d86c" providerId="AD" clId="Web-{4E7096D0-C5D6-A23C-3B47-CACB11C0251F}" dt="2023-11-21T22:41:06.897" v="137" actId="20577"/>
        <pc:sldMkLst>
          <pc:docMk/>
          <pc:sldMk cId="3544310649" sldId="1906"/>
        </pc:sldMkLst>
        <pc:spChg chg="mod">
          <ac:chgData name="Anouk Liebrand" userId="S::a.liebrand@nivoz.nl::f950ab8c-b38d-4ac4-b05e-64372000d86c" providerId="AD" clId="Web-{4E7096D0-C5D6-A23C-3B47-CACB11C0251F}" dt="2023-11-21T22:41:06.897" v="137" actId="20577"/>
          <ac:spMkLst>
            <pc:docMk/>
            <pc:sldMk cId="3544310649" sldId="1906"/>
            <ac:spMk id="4" creationId="{35580674-67CC-E74E-AE7B-937D2FECD374}"/>
          </ac:spMkLst>
        </pc:spChg>
      </pc:sldChg>
      <pc:sldChg chg="del">
        <pc:chgData name="Anouk Liebrand" userId="S::a.liebrand@nivoz.nl::f950ab8c-b38d-4ac4-b05e-64372000d86c" providerId="AD" clId="Web-{4E7096D0-C5D6-A23C-3B47-CACB11C0251F}" dt="2023-11-21T22:33:30.601" v="46"/>
        <pc:sldMkLst>
          <pc:docMk/>
          <pc:sldMk cId="270076305" sldId="1910"/>
        </pc:sldMkLst>
      </pc:sldChg>
      <pc:sldChg chg="modSp add">
        <pc:chgData name="Anouk Liebrand" userId="S::a.liebrand@nivoz.nl::f950ab8c-b38d-4ac4-b05e-64372000d86c" providerId="AD" clId="Web-{4E7096D0-C5D6-A23C-3B47-CACB11C0251F}" dt="2023-11-21T22:31:49.548" v="42" actId="20577"/>
        <pc:sldMkLst>
          <pc:docMk/>
          <pc:sldMk cId="1904271820" sldId="1911"/>
        </pc:sldMkLst>
        <pc:spChg chg="mod">
          <ac:chgData name="Anouk Liebrand" userId="S::a.liebrand@nivoz.nl::f950ab8c-b38d-4ac4-b05e-64372000d86c" providerId="AD" clId="Web-{4E7096D0-C5D6-A23C-3B47-CACB11C0251F}" dt="2023-11-21T22:31:49.548" v="42" actId="20577"/>
          <ac:spMkLst>
            <pc:docMk/>
            <pc:sldMk cId="1904271820" sldId="1911"/>
            <ac:spMk id="3" creationId="{B0B92080-36AD-D94F-911B-70FE3E413C39}"/>
          </ac:spMkLst>
        </pc:spChg>
        <pc:spChg chg="mod">
          <ac:chgData name="Anouk Liebrand" userId="S::a.liebrand@nivoz.nl::f950ab8c-b38d-4ac4-b05e-64372000d86c" providerId="AD" clId="Web-{4E7096D0-C5D6-A23C-3B47-CACB11C0251F}" dt="2023-11-21T22:31:44.782" v="40" actId="1076"/>
          <ac:spMkLst>
            <pc:docMk/>
            <pc:sldMk cId="1904271820" sldId="1911"/>
            <ac:spMk id="10" creationId="{7F993203-F52B-FB47-9EB9-44CE11FBB6C9}"/>
          </ac:spMkLst>
        </pc:spChg>
      </pc:sldChg>
      <pc:sldChg chg="modSp new">
        <pc:chgData name="Anouk Liebrand" userId="S::a.liebrand@nivoz.nl::f950ab8c-b38d-4ac4-b05e-64372000d86c" providerId="AD" clId="Web-{4E7096D0-C5D6-A23C-3B47-CACB11C0251F}" dt="2023-11-21T22:38:33.763" v="122" actId="20577"/>
        <pc:sldMkLst>
          <pc:docMk/>
          <pc:sldMk cId="2613147006" sldId="1912"/>
        </pc:sldMkLst>
        <pc:spChg chg="mod">
          <ac:chgData name="Anouk Liebrand" userId="S::a.liebrand@nivoz.nl::f950ab8c-b38d-4ac4-b05e-64372000d86c" providerId="AD" clId="Web-{4E7096D0-C5D6-A23C-3B47-CACB11C0251F}" dt="2023-11-21T22:34:50.687" v="66" actId="14100"/>
          <ac:spMkLst>
            <pc:docMk/>
            <pc:sldMk cId="2613147006" sldId="1912"/>
            <ac:spMk id="2" creationId="{EDFED6C1-2097-F7A7-795C-30673311108A}"/>
          </ac:spMkLst>
        </pc:spChg>
        <pc:spChg chg="mod">
          <ac:chgData name="Anouk Liebrand" userId="S::a.liebrand@nivoz.nl::f950ab8c-b38d-4ac4-b05e-64372000d86c" providerId="AD" clId="Web-{4E7096D0-C5D6-A23C-3B47-CACB11C0251F}" dt="2023-11-21T22:38:33.763" v="122" actId="20577"/>
          <ac:spMkLst>
            <pc:docMk/>
            <pc:sldMk cId="2613147006" sldId="1912"/>
            <ac:spMk id="3" creationId="{07661E3D-3078-8580-60BE-5AEB25020C87}"/>
          </ac:spMkLst>
        </pc:spChg>
      </pc:sldChg>
      <pc:sldChg chg="modSp add ord">
        <pc:chgData name="Anouk Liebrand" userId="S::a.liebrand@nivoz.nl::f950ab8c-b38d-4ac4-b05e-64372000d86c" providerId="AD" clId="Web-{4E7096D0-C5D6-A23C-3B47-CACB11C0251F}" dt="2023-11-21T23:35:12.860" v="303"/>
        <pc:sldMkLst>
          <pc:docMk/>
          <pc:sldMk cId="937395369" sldId="1913"/>
        </pc:sldMkLst>
        <pc:spChg chg="mod">
          <ac:chgData name="Anouk Liebrand" userId="S::a.liebrand@nivoz.nl::f950ab8c-b38d-4ac4-b05e-64372000d86c" providerId="AD" clId="Web-{4E7096D0-C5D6-A23C-3B47-CACB11C0251F}" dt="2023-11-21T23:10:05.834" v="275" actId="20577"/>
          <ac:spMkLst>
            <pc:docMk/>
            <pc:sldMk cId="937395369" sldId="1913"/>
            <ac:spMk id="5" creationId="{A1BC3A92-3F3B-4240-86F3-03127AA284D4}"/>
          </ac:spMkLst>
        </pc:spChg>
      </pc:sldChg>
    </pc:docChg>
  </pc:docChgLst>
  <pc:docChgLst>
    <pc:chgData name="Anouk Liebrand" userId="S::a.liebrand@nivoz.nl::f950ab8c-b38d-4ac4-b05e-64372000d86c" providerId="AD" clId="Web-{55BBE5DF-702B-C685-404C-1AAEDE50D37A}"/>
    <pc:docChg chg="addSld modSld">
      <pc:chgData name="Anouk Liebrand" userId="S::a.liebrand@nivoz.nl::f950ab8c-b38d-4ac4-b05e-64372000d86c" providerId="AD" clId="Web-{55BBE5DF-702B-C685-404C-1AAEDE50D37A}" dt="2023-11-21T16:23:49.179" v="160"/>
      <pc:docMkLst>
        <pc:docMk/>
      </pc:docMkLst>
      <pc:sldChg chg="modSp">
        <pc:chgData name="Anouk Liebrand" userId="S::a.liebrand@nivoz.nl::f950ab8c-b38d-4ac4-b05e-64372000d86c" providerId="AD" clId="Web-{55BBE5DF-702B-C685-404C-1AAEDE50D37A}" dt="2023-11-21T16:16:31.029" v="148" actId="1076"/>
        <pc:sldMkLst>
          <pc:docMk/>
          <pc:sldMk cId="126453749" sldId="1895"/>
        </pc:sldMkLst>
        <pc:spChg chg="mod">
          <ac:chgData name="Anouk Liebrand" userId="S::a.liebrand@nivoz.nl::f950ab8c-b38d-4ac4-b05e-64372000d86c" providerId="AD" clId="Web-{55BBE5DF-702B-C685-404C-1AAEDE50D37A}" dt="2023-11-21T16:16:31.029" v="148" actId="1076"/>
          <ac:spMkLst>
            <pc:docMk/>
            <pc:sldMk cId="126453749" sldId="1895"/>
            <ac:spMk id="2" creationId="{43A64481-FF30-269A-534F-929712B53DCC}"/>
          </ac:spMkLst>
        </pc:spChg>
      </pc:sldChg>
      <pc:sldChg chg="modSp">
        <pc:chgData name="Anouk Liebrand" userId="S::a.liebrand@nivoz.nl::f950ab8c-b38d-4ac4-b05e-64372000d86c" providerId="AD" clId="Web-{55BBE5DF-702B-C685-404C-1AAEDE50D37A}" dt="2023-11-21T16:14:49.163" v="144" actId="14100"/>
        <pc:sldMkLst>
          <pc:docMk/>
          <pc:sldMk cId="2725716285" sldId="1896"/>
        </pc:sldMkLst>
        <pc:spChg chg="mod">
          <ac:chgData name="Anouk Liebrand" userId="S::a.liebrand@nivoz.nl::f950ab8c-b38d-4ac4-b05e-64372000d86c" providerId="AD" clId="Web-{55BBE5DF-702B-C685-404C-1AAEDE50D37A}" dt="2023-11-21T16:14:49.163" v="144" actId="14100"/>
          <ac:spMkLst>
            <pc:docMk/>
            <pc:sldMk cId="2725716285" sldId="1896"/>
            <ac:spMk id="3" creationId="{E4E8C79A-810E-F251-41CB-BD4695932C29}"/>
          </ac:spMkLst>
        </pc:spChg>
      </pc:sldChg>
      <pc:sldChg chg="addSp modSp">
        <pc:chgData name="Anouk Liebrand" userId="S::a.liebrand@nivoz.nl::f950ab8c-b38d-4ac4-b05e-64372000d86c" providerId="AD" clId="Web-{55BBE5DF-702B-C685-404C-1AAEDE50D37A}" dt="2023-11-21T16:12:47.750" v="143" actId="14100"/>
        <pc:sldMkLst>
          <pc:docMk/>
          <pc:sldMk cId="898417933" sldId="1897"/>
        </pc:sldMkLst>
        <pc:spChg chg="mod">
          <ac:chgData name="Anouk Liebrand" userId="S::a.liebrand@nivoz.nl::f950ab8c-b38d-4ac4-b05e-64372000d86c" providerId="AD" clId="Web-{55BBE5DF-702B-C685-404C-1AAEDE50D37A}" dt="2023-11-21T16:11:56.325" v="141" actId="1076"/>
          <ac:spMkLst>
            <pc:docMk/>
            <pc:sldMk cId="898417933" sldId="1897"/>
            <ac:spMk id="2" creationId="{10C76370-81C3-1083-6F88-C3564A5D3AB2}"/>
          </ac:spMkLst>
        </pc:spChg>
        <pc:spChg chg="add mod">
          <ac:chgData name="Anouk Liebrand" userId="S::a.liebrand@nivoz.nl::f950ab8c-b38d-4ac4-b05e-64372000d86c" providerId="AD" clId="Web-{55BBE5DF-702B-C685-404C-1AAEDE50D37A}" dt="2023-11-21T16:12:47.750" v="143" actId="14100"/>
          <ac:spMkLst>
            <pc:docMk/>
            <pc:sldMk cId="898417933" sldId="1897"/>
            <ac:spMk id="6" creationId="{96BE7D7C-EADA-6464-019A-AB22274B4FB1}"/>
          </ac:spMkLst>
        </pc:spChg>
      </pc:sldChg>
      <pc:sldChg chg="add">
        <pc:chgData name="Anouk Liebrand" userId="S::a.liebrand@nivoz.nl::f950ab8c-b38d-4ac4-b05e-64372000d86c" providerId="AD" clId="Web-{55BBE5DF-702B-C685-404C-1AAEDE50D37A}" dt="2023-11-21T16:23:48.101" v="149"/>
        <pc:sldMkLst>
          <pc:docMk/>
          <pc:sldMk cId="2596493996" sldId="1898"/>
        </pc:sldMkLst>
      </pc:sldChg>
      <pc:sldChg chg="add">
        <pc:chgData name="Anouk Liebrand" userId="S::a.liebrand@nivoz.nl::f950ab8c-b38d-4ac4-b05e-64372000d86c" providerId="AD" clId="Web-{55BBE5DF-702B-C685-404C-1AAEDE50D37A}" dt="2023-11-21T16:23:48.195" v="150"/>
        <pc:sldMkLst>
          <pc:docMk/>
          <pc:sldMk cId="477176246" sldId="1899"/>
        </pc:sldMkLst>
      </pc:sldChg>
      <pc:sldChg chg="add">
        <pc:chgData name="Anouk Liebrand" userId="S::a.liebrand@nivoz.nl::f950ab8c-b38d-4ac4-b05e-64372000d86c" providerId="AD" clId="Web-{55BBE5DF-702B-C685-404C-1AAEDE50D37A}" dt="2023-11-21T16:23:48.289" v="151"/>
        <pc:sldMkLst>
          <pc:docMk/>
          <pc:sldMk cId="3701182474" sldId="1900"/>
        </pc:sldMkLst>
      </pc:sldChg>
      <pc:sldChg chg="add">
        <pc:chgData name="Anouk Liebrand" userId="S::a.liebrand@nivoz.nl::f950ab8c-b38d-4ac4-b05e-64372000d86c" providerId="AD" clId="Web-{55BBE5DF-702B-C685-404C-1AAEDE50D37A}" dt="2023-11-21T16:23:48.351" v="152"/>
        <pc:sldMkLst>
          <pc:docMk/>
          <pc:sldMk cId="914414518" sldId="1901"/>
        </pc:sldMkLst>
      </pc:sldChg>
      <pc:sldChg chg="add">
        <pc:chgData name="Anouk Liebrand" userId="S::a.liebrand@nivoz.nl::f950ab8c-b38d-4ac4-b05e-64372000d86c" providerId="AD" clId="Web-{55BBE5DF-702B-C685-404C-1AAEDE50D37A}" dt="2023-11-21T16:23:48.461" v="153"/>
        <pc:sldMkLst>
          <pc:docMk/>
          <pc:sldMk cId="1368333599" sldId="1902"/>
        </pc:sldMkLst>
      </pc:sldChg>
      <pc:sldChg chg="add">
        <pc:chgData name="Anouk Liebrand" userId="S::a.liebrand@nivoz.nl::f950ab8c-b38d-4ac4-b05e-64372000d86c" providerId="AD" clId="Web-{55BBE5DF-702B-C685-404C-1AAEDE50D37A}" dt="2023-11-21T16:23:48.539" v="154"/>
        <pc:sldMkLst>
          <pc:docMk/>
          <pc:sldMk cId="44670630" sldId="1903"/>
        </pc:sldMkLst>
      </pc:sldChg>
      <pc:sldChg chg="add">
        <pc:chgData name="Anouk Liebrand" userId="S::a.liebrand@nivoz.nl::f950ab8c-b38d-4ac4-b05e-64372000d86c" providerId="AD" clId="Web-{55BBE5DF-702B-C685-404C-1AAEDE50D37A}" dt="2023-11-21T16:23:48.664" v="155"/>
        <pc:sldMkLst>
          <pc:docMk/>
          <pc:sldMk cId="1081935120" sldId="1904"/>
        </pc:sldMkLst>
      </pc:sldChg>
      <pc:sldChg chg="add">
        <pc:chgData name="Anouk Liebrand" userId="S::a.liebrand@nivoz.nl::f950ab8c-b38d-4ac4-b05e-64372000d86c" providerId="AD" clId="Web-{55BBE5DF-702B-C685-404C-1AAEDE50D37A}" dt="2023-11-21T16:23:48.851" v="156"/>
        <pc:sldMkLst>
          <pc:docMk/>
          <pc:sldMk cId="572134241" sldId="1905"/>
        </pc:sldMkLst>
      </pc:sldChg>
      <pc:sldChg chg="add">
        <pc:chgData name="Anouk Liebrand" userId="S::a.liebrand@nivoz.nl::f950ab8c-b38d-4ac4-b05e-64372000d86c" providerId="AD" clId="Web-{55BBE5DF-702B-C685-404C-1AAEDE50D37A}" dt="2023-11-21T16:23:48.929" v="157"/>
        <pc:sldMkLst>
          <pc:docMk/>
          <pc:sldMk cId="3544310649" sldId="1906"/>
        </pc:sldMkLst>
      </pc:sldChg>
      <pc:sldChg chg="add">
        <pc:chgData name="Anouk Liebrand" userId="S::a.liebrand@nivoz.nl::f950ab8c-b38d-4ac4-b05e-64372000d86c" providerId="AD" clId="Web-{55BBE5DF-702B-C685-404C-1AAEDE50D37A}" dt="2023-11-21T16:23:49.008" v="158"/>
        <pc:sldMkLst>
          <pc:docMk/>
          <pc:sldMk cId="3871565926" sldId="1907"/>
        </pc:sldMkLst>
      </pc:sldChg>
      <pc:sldChg chg="add">
        <pc:chgData name="Anouk Liebrand" userId="S::a.liebrand@nivoz.nl::f950ab8c-b38d-4ac4-b05e-64372000d86c" providerId="AD" clId="Web-{55BBE5DF-702B-C685-404C-1AAEDE50D37A}" dt="2023-11-21T16:23:49.086" v="159"/>
        <pc:sldMkLst>
          <pc:docMk/>
          <pc:sldMk cId="620508330" sldId="1908"/>
        </pc:sldMkLst>
      </pc:sldChg>
      <pc:sldChg chg="add">
        <pc:chgData name="Anouk Liebrand" userId="S::a.liebrand@nivoz.nl::f950ab8c-b38d-4ac4-b05e-64372000d86c" providerId="AD" clId="Web-{55BBE5DF-702B-C685-404C-1AAEDE50D37A}" dt="2023-11-21T16:23:49.179" v="160"/>
        <pc:sldMkLst>
          <pc:docMk/>
          <pc:sldMk cId="1295081436" sldId="1909"/>
        </pc:sldMkLst>
      </pc:sldChg>
    </pc:docChg>
  </pc:docChgLst>
  <pc:docChgLst>
    <pc:chgData name="Anouk Liebrand" userId="S::a.liebrand@nivoz.nl::f950ab8c-b38d-4ac4-b05e-64372000d86c" providerId="AD" clId="Web-{608CDD5D-03EB-24DB-2D41-096EE057CE59}"/>
    <pc:docChg chg="modSld">
      <pc:chgData name="Anouk Liebrand" userId="S::a.liebrand@nivoz.nl::f950ab8c-b38d-4ac4-b05e-64372000d86c" providerId="AD" clId="Web-{608CDD5D-03EB-24DB-2D41-096EE057CE59}" dt="2024-01-22T16:25:46.350" v="1" actId="20577"/>
      <pc:docMkLst>
        <pc:docMk/>
      </pc:docMkLst>
      <pc:sldChg chg="modSp">
        <pc:chgData name="Anouk Liebrand" userId="S::a.liebrand@nivoz.nl::f950ab8c-b38d-4ac4-b05e-64372000d86c" providerId="AD" clId="Web-{608CDD5D-03EB-24DB-2D41-096EE057CE59}" dt="2024-01-22T16:25:46.350" v="1" actId="20577"/>
        <pc:sldMkLst>
          <pc:docMk/>
          <pc:sldMk cId="126453749" sldId="1895"/>
        </pc:sldMkLst>
        <pc:spChg chg="mod">
          <ac:chgData name="Anouk Liebrand" userId="S::a.liebrand@nivoz.nl::f950ab8c-b38d-4ac4-b05e-64372000d86c" providerId="AD" clId="Web-{608CDD5D-03EB-24DB-2D41-096EE057CE59}" dt="2024-01-22T16:25:46.350" v="1" actId="20577"/>
          <ac:spMkLst>
            <pc:docMk/>
            <pc:sldMk cId="126453749" sldId="1895"/>
            <ac:spMk id="2" creationId="{43A64481-FF30-269A-534F-929712B53DCC}"/>
          </ac:spMkLst>
        </pc:spChg>
      </pc:sldChg>
    </pc:docChg>
  </pc:docChgLst>
  <pc:docChgLst>
    <pc:chgData name="Anouk Liebrand" userId="S::a.liebrand@nivoz.nl::f950ab8c-b38d-4ac4-b05e-64372000d86c" providerId="AD" clId="Web-{EF66C887-7C02-ABFF-8BFD-B6122EDA423E}"/>
    <pc:docChg chg="modSld">
      <pc:chgData name="Anouk Liebrand" userId="S::a.liebrand@nivoz.nl::f950ab8c-b38d-4ac4-b05e-64372000d86c" providerId="AD" clId="Web-{EF66C887-7C02-ABFF-8BFD-B6122EDA423E}" dt="2023-11-22T10:56:06.820" v="195" actId="20577"/>
      <pc:docMkLst>
        <pc:docMk/>
      </pc:docMkLst>
      <pc:sldChg chg="addSp modSp">
        <pc:chgData name="Anouk Liebrand" userId="S::a.liebrand@nivoz.nl::f950ab8c-b38d-4ac4-b05e-64372000d86c" providerId="AD" clId="Web-{EF66C887-7C02-ABFF-8BFD-B6122EDA423E}" dt="2023-11-22T07:44:07.710" v="87" actId="1076"/>
        <pc:sldMkLst>
          <pc:docMk/>
          <pc:sldMk cId="1048142139" sldId="295"/>
        </pc:sldMkLst>
        <pc:spChg chg="mod">
          <ac:chgData name="Anouk Liebrand" userId="S::a.liebrand@nivoz.nl::f950ab8c-b38d-4ac4-b05e-64372000d86c" providerId="AD" clId="Web-{EF66C887-7C02-ABFF-8BFD-B6122EDA423E}" dt="2023-11-22T07:42:03.565" v="48" actId="1076"/>
          <ac:spMkLst>
            <pc:docMk/>
            <pc:sldMk cId="1048142139" sldId="295"/>
            <ac:spMk id="9" creationId="{441A619A-D076-FF4F-96C9-8155388DF6F1}"/>
          </ac:spMkLst>
        </pc:spChg>
        <pc:spChg chg="mod">
          <ac:chgData name="Anouk Liebrand" userId="S::a.liebrand@nivoz.nl::f950ab8c-b38d-4ac4-b05e-64372000d86c" providerId="AD" clId="Web-{EF66C887-7C02-ABFF-8BFD-B6122EDA423E}" dt="2023-11-22T07:44:07.710" v="87" actId="1076"/>
          <ac:spMkLst>
            <pc:docMk/>
            <pc:sldMk cId="1048142139" sldId="295"/>
            <ac:spMk id="20" creationId="{405EE111-03CE-91A4-39BF-029A2DCF263F}"/>
          </ac:spMkLst>
        </pc:spChg>
        <pc:spChg chg="add mod ord">
          <ac:chgData name="Anouk Liebrand" userId="S::a.liebrand@nivoz.nl::f950ab8c-b38d-4ac4-b05e-64372000d86c" providerId="AD" clId="Web-{EF66C887-7C02-ABFF-8BFD-B6122EDA423E}" dt="2023-11-22T07:42:56.192" v="77" actId="1076"/>
          <ac:spMkLst>
            <pc:docMk/>
            <pc:sldMk cId="1048142139" sldId="295"/>
            <ac:spMk id="31" creationId="{6722674E-DFFA-CD59-9F9A-E6C625E6840F}"/>
          </ac:spMkLst>
        </pc:spChg>
        <pc:spChg chg="add mod">
          <ac:chgData name="Anouk Liebrand" userId="S::a.liebrand@nivoz.nl::f950ab8c-b38d-4ac4-b05e-64372000d86c" providerId="AD" clId="Web-{EF66C887-7C02-ABFF-8BFD-B6122EDA423E}" dt="2023-11-22T07:43:49.100" v="86" actId="1076"/>
          <ac:spMkLst>
            <pc:docMk/>
            <pc:sldMk cId="1048142139" sldId="295"/>
            <ac:spMk id="56" creationId="{A4212CEE-100E-5B14-E59A-A0D01E22B3A8}"/>
          </ac:spMkLst>
        </pc:spChg>
        <pc:graphicFrameChg chg="mod modGraphic">
          <ac:chgData name="Anouk Liebrand" userId="S::a.liebrand@nivoz.nl::f950ab8c-b38d-4ac4-b05e-64372000d86c" providerId="AD" clId="Web-{EF66C887-7C02-ABFF-8BFD-B6122EDA423E}" dt="2023-11-22T07:43:12.724" v="79" actId="1076"/>
          <ac:graphicFrameMkLst>
            <pc:docMk/>
            <pc:sldMk cId="1048142139" sldId="295"/>
            <ac:graphicFrameMk id="2" creationId="{192842B1-4245-9750-EDD2-947697D12752}"/>
          </ac:graphicFrameMkLst>
        </pc:graphicFrameChg>
      </pc:sldChg>
      <pc:sldChg chg="mod modShow">
        <pc:chgData name="Anouk Liebrand" userId="S::a.liebrand@nivoz.nl::f950ab8c-b38d-4ac4-b05e-64372000d86c" providerId="AD" clId="Web-{EF66C887-7C02-ABFF-8BFD-B6122EDA423E}" dt="2023-11-22T10:32:16.663" v="193"/>
        <pc:sldMkLst>
          <pc:docMk/>
          <pc:sldMk cId="2290670744" sldId="1891"/>
        </pc:sldMkLst>
      </pc:sldChg>
      <pc:sldChg chg="modSp">
        <pc:chgData name="Anouk Liebrand" userId="S::a.liebrand@nivoz.nl::f950ab8c-b38d-4ac4-b05e-64372000d86c" providerId="AD" clId="Web-{EF66C887-7C02-ABFF-8BFD-B6122EDA423E}" dt="2023-11-22T08:02:48.686" v="192" actId="14100"/>
        <pc:sldMkLst>
          <pc:docMk/>
          <pc:sldMk cId="1368333599" sldId="1902"/>
        </pc:sldMkLst>
        <pc:spChg chg="mod">
          <ac:chgData name="Anouk Liebrand" userId="S::a.liebrand@nivoz.nl::f950ab8c-b38d-4ac4-b05e-64372000d86c" providerId="AD" clId="Web-{EF66C887-7C02-ABFF-8BFD-B6122EDA423E}" dt="2023-11-22T08:02:48.686" v="192" actId="14100"/>
          <ac:spMkLst>
            <pc:docMk/>
            <pc:sldMk cId="1368333599" sldId="1902"/>
            <ac:spMk id="5" creationId="{00000000-0000-0000-0000-000000000000}"/>
          </ac:spMkLst>
        </pc:spChg>
      </pc:sldChg>
      <pc:sldChg chg="modSp">
        <pc:chgData name="Anouk Liebrand" userId="S::a.liebrand@nivoz.nl::f950ab8c-b38d-4ac4-b05e-64372000d86c" providerId="AD" clId="Web-{EF66C887-7C02-ABFF-8BFD-B6122EDA423E}" dt="2023-11-22T08:02:16.904" v="189" actId="20577"/>
        <pc:sldMkLst>
          <pc:docMk/>
          <pc:sldMk cId="44670630" sldId="1903"/>
        </pc:sldMkLst>
        <pc:spChg chg="mod">
          <ac:chgData name="Anouk Liebrand" userId="S::a.liebrand@nivoz.nl::f950ab8c-b38d-4ac4-b05e-64372000d86c" providerId="AD" clId="Web-{EF66C887-7C02-ABFF-8BFD-B6122EDA423E}" dt="2023-11-22T08:02:16.904" v="189" actId="20577"/>
          <ac:spMkLst>
            <pc:docMk/>
            <pc:sldMk cId="44670630" sldId="1903"/>
            <ac:spMk id="5" creationId="{00000000-0000-0000-0000-000000000000}"/>
          </ac:spMkLst>
        </pc:spChg>
      </pc:sldChg>
      <pc:sldChg chg="modSp">
        <pc:chgData name="Anouk Liebrand" userId="S::a.liebrand@nivoz.nl::f950ab8c-b38d-4ac4-b05e-64372000d86c" providerId="AD" clId="Web-{EF66C887-7C02-ABFF-8BFD-B6122EDA423E}" dt="2023-11-22T07:34:54.973" v="31" actId="20577"/>
        <pc:sldMkLst>
          <pc:docMk/>
          <pc:sldMk cId="1904271820" sldId="1911"/>
        </pc:sldMkLst>
        <pc:spChg chg="mod">
          <ac:chgData name="Anouk Liebrand" userId="S::a.liebrand@nivoz.nl::f950ab8c-b38d-4ac4-b05e-64372000d86c" providerId="AD" clId="Web-{EF66C887-7C02-ABFF-8BFD-B6122EDA423E}" dt="2023-11-22T07:34:54.973" v="31" actId="20577"/>
          <ac:spMkLst>
            <pc:docMk/>
            <pc:sldMk cId="1904271820" sldId="1911"/>
            <ac:spMk id="5" creationId="{808B03AC-1F24-E744-871B-ED83AA428241}"/>
          </ac:spMkLst>
        </pc:spChg>
        <pc:spChg chg="mod">
          <ac:chgData name="Anouk Liebrand" userId="S::a.liebrand@nivoz.nl::f950ab8c-b38d-4ac4-b05e-64372000d86c" providerId="AD" clId="Web-{EF66C887-7C02-ABFF-8BFD-B6122EDA423E}" dt="2023-11-22T07:33:49.611" v="6" actId="20577"/>
          <ac:spMkLst>
            <pc:docMk/>
            <pc:sldMk cId="1904271820" sldId="1911"/>
            <ac:spMk id="8" creationId="{B3CBE93E-E285-1541-ADEC-1DF1407B97A6}"/>
          </ac:spMkLst>
        </pc:spChg>
        <pc:spChg chg="mod">
          <ac:chgData name="Anouk Liebrand" userId="S::a.liebrand@nivoz.nl::f950ab8c-b38d-4ac4-b05e-64372000d86c" providerId="AD" clId="Web-{EF66C887-7C02-ABFF-8BFD-B6122EDA423E}" dt="2023-11-22T07:34:24.269" v="22" actId="20577"/>
          <ac:spMkLst>
            <pc:docMk/>
            <pc:sldMk cId="1904271820" sldId="1911"/>
            <ac:spMk id="9" creationId="{31D27886-39FC-FD44-99AC-0EC5773D31CD}"/>
          </ac:spMkLst>
        </pc:spChg>
        <pc:spChg chg="mod">
          <ac:chgData name="Anouk Liebrand" userId="S::a.liebrand@nivoz.nl::f950ab8c-b38d-4ac4-b05e-64372000d86c" providerId="AD" clId="Web-{EF66C887-7C02-ABFF-8BFD-B6122EDA423E}" dt="2023-11-22T07:33:58.190" v="12" actId="20577"/>
          <ac:spMkLst>
            <pc:docMk/>
            <pc:sldMk cId="1904271820" sldId="1911"/>
            <ac:spMk id="10" creationId="{7F993203-F52B-FB47-9EB9-44CE11FBB6C9}"/>
          </ac:spMkLst>
        </pc:spChg>
        <pc:spChg chg="mod">
          <ac:chgData name="Anouk Liebrand" userId="S::a.liebrand@nivoz.nl::f950ab8c-b38d-4ac4-b05e-64372000d86c" providerId="AD" clId="Web-{EF66C887-7C02-ABFF-8BFD-B6122EDA423E}" dt="2023-11-22T07:34:03.174" v="18" actId="20577"/>
          <ac:spMkLst>
            <pc:docMk/>
            <pc:sldMk cId="1904271820" sldId="1911"/>
            <ac:spMk id="12" creationId="{E30EE2DE-FDFF-C04E-8F16-B65BCF8077CC}"/>
          </ac:spMkLst>
        </pc:spChg>
        <pc:spChg chg="mod">
          <ac:chgData name="Anouk Liebrand" userId="S::a.liebrand@nivoz.nl::f950ab8c-b38d-4ac4-b05e-64372000d86c" providerId="AD" clId="Web-{EF66C887-7C02-ABFF-8BFD-B6122EDA423E}" dt="2023-11-22T07:34:10.643" v="20" actId="20577"/>
          <ac:spMkLst>
            <pc:docMk/>
            <pc:sldMk cId="1904271820" sldId="1911"/>
            <ac:spMk id="14" creationId="{91C67D8A-62D3-4547-9487-64D6777A1806}"/>
          </ac:spMkLst>
        </pc:spChg>
        <pc:spChg chg="mod">
          <ac:chgData name="Anouk Liebrand" userId="S::a.liebrand@nivoz.nl::f950ab8c-b38d-4ac4-b05e-64372000d86c" providerId="AD" clId="Web-{EF66C887-7C02-ABFF-8BFD-B6122EDA423E}" dt="2023-11-22T07:34:48.535" v="29" actId="20577"/>
          <ac:spMkLst>
            <pc:docMk/>
            <pc:sldMk cId="1904271820" sldId="1911"/>
            <ac:spMk id="15" creationId="{D67B4E8D-AA70-3440-8849-2E2B9558B315}"/>
          </ac:spMkLst>
        </pc:spChg>
      </pc:sldChg>
      <pc:sldChg chg="modSp">
        <pc:chgData name="Anouk Liebrand" userId="S::a.liebrand@nivoz.nl::f950ab8c-b38d-4ac4-b05e-64372000d86c" providerId="AD" clId="Web-{EF66C887-7C02-ABFF-8BFD-B6122EDA423E}" dt="2023-11-22T10:56:06.820" v="195" actId="20577"/>
        <pc:sldMkLst>
          <pc:docMk/>
          <pc:sldMk cId="2613147006" sldId="1912"/>
        </pc:sldMkLst>
        <pc:spChg chg="mod">
          <ac:chgData name="Anouk Liebrand" userId="S::a.liebrand@nivoz.nl::f950ab8c-b38d-4ac4-b05e-64372000d86c" providerId="AD" clId="Web-{EF66C887-7C02-ABFF-8BFD-B6122EDA423E}" dt="2023-11-22T10:56:06.820" v="195" actId="20577"/>
          <ac:spMkLst>
            <pc:docMk/>
            <pc:sldMk cId="2613147006" sldId="1912"/>
            <ac:spMk id="3" creationId="{07661E3D-3078-8580-60BE-5AEB25020C87}"/>
          </ac:spMkLst>
        </pc:spChg>
      </pc:sldChg>
    </pc:docChg>
  </pc:docChgLst>
  <pc:docChgLst>
    <pc:chgData name="Anouk Liebrand" userId="S::a.liebrand@nivoz.nl::f950ab8c-b38d-4ac4-b05e-64372000d86c" providerId="AD" clId="Web-{14D219C2-0D6B-B751-4CD6-B0544D6E6B7F}"/>
    <pc:docChg chg="delSld modSld">
      <pc:chgData name="Anouk Liebrand" userId="S::a.liebrand@nivoz.nl::f950ab8c-b38d-4ac4-b05e-64372000d86c" providerId="AD" clId="Web-{14D219C2-0D6B-B751-4CD6-B0544D6E6B7F}" dt="2024-01-31T08:21:15.918" v="45"/>
      <pc:docMkLst>
        <pc:docMk/>
      </pc:docMkLst>
      <pc:sldChg chg="modSp">
        <pc:chgData name="Anouk Liebrand" userId="S::a.liebrand@nivoz.nl::f950ab8c-b38d-4ac4-b05e-64372000d86c" providerId="AD" clId="Web-{14D219C2-0D6B-B751-4CD6-B0544D6E6B7F}" dt="2024-01-31T08:19:14.103" v="36" actId="20577"/>
        <pc:sldMkLst>
          <pc:docMk/>
          <pc:sldMk cId="0" sldId="256"/>
        </pc:sldMkLst>
        <pc:spChg chg="mod">
          <ac:chgData name="Anouk Liebrand" userId="S::a.liebrand@nivoz.nl::f950ab8c-b38d-4ac4-b05e-64372000d86c" providerId="AD" clId="Web-{14D219C2-0D6B-B751-4CD6-B0544D6E6B7F}" dt="2024-01-31T08:19:14.103" v="36" actId="20577"/>
          <ac:spMkLst>
            <pc:docMk/>
            <pc:sldMk cId="0" sldId="256"/>
            <ac:spMk id="13" creationId="{9565B41D-4C78-6C46-A8E8-817A75C234CF}"/>
          </ac:spMkLst>
        </pc:spChg>
      </pc:sldChg>
      <pc:sldChg chg="addSp delSp modSp del">
        <pc:chgData name="Anouk Liebrand" userId="S::a.liebrand@nivoz.nl::f950ab8c-b38d-4ac4-b05e-64372000d86c" providerId="AD" clId="Web-{14D219C2-0D6B-B751-4CD6-B0544D6E6B7F}" dt="2024-01-31T08:21:15.918" v="45"/>
        <pc:sldMkLst>
          <pc:docMk/>
          <pc:sldMk cId="713814546" sldId="312"/>
        </pc:sldMkLst>
        <pc:spChg chg="mod">
          <ac:chgData name="Anouk Liebrand" userId="S::a.liebrand@nivoz.nl::f950ab8c-b38d-4ac4-b05e-64372000d86c" providerId="AD" clId="Web-{14D219C2-0D6B-B751-4CD6-B0544D6E6B7F}" dt="2024-01-31T08:20:11.026" v="43" actId="20577"/>
          <ac:spMkLst>
            <pc:docMk/>
            <pc:sldMk cId="713814546" sldId="312"/>
            <ac:spMk id="2" creationId="{31FC98A2-0344-F0DA-4012-1A2D99472616}"/>
          </ac:spMkLst>
        </pc:spChg>
        <pc:spChg chg="add mod">
          <ac:chgData name="Anouk Liebrand" userId="S::a.liebrand@nivoz.nl::f950ab8c-b38d-4ac4-b05e-64372000d86c" providerId="AD" clId="Web-{14D219C2-0D6B-B751-4CD6-B0544D6E6B7F}" dt="2024-01-31T08:20:17.245" v="44"/>
          <ac:spMkLst>
            <pc:docMk/>
            <pc:sldMk cId="713814546" sldId="312"/>
            <ac:spMk id="6" creationId="{3B3162BF-4095-D7EE-D7EA-5814017E8735}"/>
          </ac:spMkLst>
        </pc:spChg>
        <pc:picChg chg="del">
          <ac:chgData name="Anouk Liebrand" userId="S::a.liebrand@nivoz.nl::f950ab8c-b38d-4ac4-b05e-64372000d86c" providerId="AD" clId="Web-{14D219C2-0D6B-B751-4CD6-B0544D6E6B7F}" dt="2024-01-31T08:20:17.245" v="44"/>
          <ac:picMkLst>
            <pc:docMk/>
            <pc:sldMk cId="713814546" sldId="312"/>
            <ac:picMk id="8" creationId="{704B2CFD-E4F2-70EE-BA73-74503903CA1B}"/>
          </ac:picMkLst>
        </pc:picChg>
      </pc:sldChg>
      <pc:sldChg chg="modSp del">
        <pc:chgData name="Anouk Liebrand" userId="S::a.liebrand@nivoz.nl::f950ab8c-b38d-4ac4-b05e-64372000d86c" providerId="AD" clId="Web-{14D219C2-0D6B-B751-4CD6-B0544D6E6B7F}" dt="2024-01-31T08:17:51.726" v="1"/>
        <pc:sldMkLst>
          <pc:docMk/>
          <pc:sldMk cId="1508586947" sldId="1886"/>
        </pc:sldMkLst>
        <pc:spChg chg="mod">
          <ac:chgData name="Anouk Liebrand" userId="S::a.liebrand@nivoz.nl::f950ab8c-b38d-4ac4-b05e-64372000d86c" providerId="AD" clId="Web-{14D219C2-0D6B-B751-4CD6-B0544D6E6B7F}" dt="2024-01-31T08:17:51.195" v="0" actId="20577"/>
          <ac:spMkLst>
            <pc:docMk/>
            <pc:sldMk cId="1508586947" sldId="1886"/>
            <ac:spMk id="3" creationId="{B80D7EAD-A1BE-5386-F587-0B9A6A4F8083}"/>
          </ac:spMkLst>
        </pc:spChg>
      </pc:sldChg>
    </pc:docChg>
  </pc:docChgLst>
  <pc:docChgLst>
    <pc:chgData name="Luis Duarte" userId="S::l.duarte@nivoz.nl::f45964bb-60d0-4e8b-97b5-8dcedeb4d8c8" providerId="AD" clId="Web-{3AF6FC7B-C8A8-1AD5-FC36-2CF99BC52CB4}"/>
    <pc:docChg chg="addSld modSld">
      <pc:chgData name="Luis Duarte" userId="S::l.duarte@nivoz.nl::f45964bb-60d0-4e8b-97b5-8dcedeb4d8c8" providerId="AD" clId="Web-{3AF6FC7B-C8A8-1AD5-FC36-2CF99BC52CB4}" dt="2023-11-21T21:53:09.168" v="1"/>
      <pc:docMkLst>
        <pc:docMk/>
      </pc:docMkLst>
      <pc:sldChg chg="mod modShow">
        <pc:chgData name="Luis Duarte" userId="S::l.duarte@nivoz.nl::f45964bb-60d0-4e8b-97b5-8dcedeb4d8c8" providerId="AD" clId="Web-{3AF6FC7B-C8A8-1AD5-FC36-2CF99BC52CB4}" dt="2023-11-21T21:53:09.168" v="1"/>
        <pc:sldMkLst>
          <pc:docMk/>
          <pc:sldMk cId="2290670744" sldId="1891"/>
        </pc:sldMkLst>
      </pc:sldChg>
      <pc:sldChg chg="add">
        <pc:chgData name="Luis Duarte" userId="S::l.duarte@nivoz.nl::f45964bb-60d0-4e8b-97b5-8dcedeb4d8c8" providerId="AD" clId="Web-{3AF6FC7B-C8A8-1AD5-FC36-2CF99BC52CB4}" dt="2023-11-21T21:52:26.291" v="0"/>
        <pc:sldMkLst>
          <pc:docMk/>
          <pc:sldMk cId="270076305" sldId="1910"/>
        </pc:sldMkLst>
      </pc:sldChg>
    </pc:docChg>
  </pc:docChgLst>
  <pc:docChgLst>
    <pc:chgData name="Anouk Liebrand" userId="S::a.liebrand@nivoz.nl::f950ab8c-b38d-4ac4-b05e-64372000d86c" providerId="AD" clId="Web-{49AF1CF2-C81B-C3FE-1B3D-52D5FB530C7B}"/>
    <pc:docChg chg="addSld delSld modSld sldOrd">
      <pc:chgData name="Anouk Liebrand" userId="S::a.liebrand@nivoz.nl::f950ab8c-b38d-4ac4-b05e-64372000d86c" providerId="AD" clId="Web-{49AF1CF2-C81B-C3FE-1B3D-52D5FB530C7B}" dt="2024-01-31T10:29:54.063" v="434" actId="1076"/>
      <pc:docMkLst>
        <pc:docMk/>
      </pc:docMkLst>
      <pc:sldChg chg="modSp">
        <pc:chgData name="Anouk Liebrand" userId="S::a.liebrand@nivoz.nl::f950ab8c-b38d-4ac4-b05e-64372000d86c" providerId="AD" clId="Web-{49AF1CF2-C81B-C3FE-1B3D-52D5FB530C7B}" dt="2024-01-31T08:48:21.379" v="123" actId="14100"/>
        <pc:sldMkLst>
          <pc:docMk/>
          <pc:sldMk cId="3920912805" sldId="303"/>
        </pc:sldMkLst>
        <pc:spChg chg="mod">
          <ac:chgData name="Anouk Liebrand" userId="S::a.liebrand@nivoz.nl::f950ab8c-b38d-4ac4-b05e-64372000d86c" providerId="AD" clId="Web-{49AF1CF2-C81B-C3FE-1B3D-52D5FB530C7B}" dt="2024-01-31T08:47:43.956" v="119" actId="20577"/>
          <ac:spMkLst>
            <pc:docMk/>
            <pc:sldMk cId="3920912805" sldId="303"/>
            <ac:spMk id="2" creationId="{FE4D1ECC-ABD3-20AF-524D-AC74C42AD328}"/>
          </ac:spMkLst>
        </pc:spChg>
        <pc:spChg chg="mod">
          <ac:chgData name="Anouk Liebrand" userId="S::a.liebrand@nivoz.nl::f950ab8c-b38d-4ac4-b05e-64372000d86c" providerId="AD" clId="Web-{49AF1CF2-C81B-C3FE-1B3D-52D5FB530C7B}" dt="2024-01-31T08:48:21.379" v="123" actId="14100"/>
          <ac:spMkLst>
            <pc:docMk/>
            <pc:sldMk cId="3920912805" sldId="303"/>
            <ac:spMk id="3" creationId="{6BE7DB21-A6B0-136E-35B4-A64EA9C3D826}"/>
          </ac:spMkLst>
        </pc:spChg>
      </pc:sldChg>
      <pc:sldChg chg="modSp">
        <pc:chgData name="Anouk Liebrand" userId="S::a.liebrand@nivoz.nl::f950ab8c-b38d-4ac4-b05e-64372000d86c" providerId="AD" clId="Web-{49AF1CF2-C81B-C3FE-1B3D-52D5FB530C7B}" dt="2024-01-31T08:47:33.237" v="118" actId="20577"/>
        <pc:sldMkLst>
          <pc:docMk/>
          <pc:sldMk cId="192138040" sldId="304"/>
        </pc:sldMkLst>
        <pc:spChg chg="mod">
          <ac:chgData name="Anouk Liebrand" userId="S::a.liebrand@nivoz.nl::f950ab8c-b38d-4ac4-b05e-64372000d86c" providerId="AD" clId="Web-{49AF1CF2-C81B-C3FE-1B3D-52D5FB530C7B}" dt="2024-01-31T08:47:33.237" v="118" actId="20577"/>
          <ac:spMkLst>
            <pc:docMk/>
            <pc:sldMk cId="192138040" sldId="304"/>
            <ac:spMk id="2" creationId="{E8DAAC4E-372B-1B14-B3FD-A02801B601DF}"/>
          </ac:spMkLst>
        </pc:spChg>
        <pc:spChg chg="mod">
          <ac:chgData name="Anouk Liebrand" userId="S::a.liebrand@nivoz.nl::f950ab8c-b38d-4ac4-b05e-64372000d86c" providerId="AD" clId="Web-{49AF1CF2-C81B-C3FE-1B3D-52D5FB530C7B}" dt="2024-01-31T08:47:24.737" v="115" actId="14100"/>
          <ac:spMkLst>
            <pc:docMk/>
            <pc:sldMk cId="192138040" sldId="304"/>
            <ac:spMk id="3" creationId="{0B0A2BA3-C82A-50E7-112D-71672EDBFEE2}"/>
          </ac:spMkLst>
        </pc:spChg>
      </pc:sldChg>
      <pc:sldChg chg="modSp">
        <pc:chgData name="Anouk Liebrand" userId="S::a.liebrand@nivoz.nl::f950ab8c-b38d-4ac4-b05e-64372000d86c" providerId="AD" clId="Web-{49AF1CF2-C81B-C3FE-1B3D-52D5FB530C7B}" dt="2024-01-31T08:46:49.314" v="112" actId="14100"/>
        <pc:sldMkLst>
          <pc:docMk/>
          <pc:sldMk cId="769146996" sldId="305"/>
        </pc:sldMkLst>
        <pc:spChg chg="mod">
          <ac:chgData name="Anouk Liebrand" userId="S::a.liebrand@nivoz.nl::f950ab8c-b38d-4ac4-b05e-64372000d86c" providerId="AD" clId="Web-{49AF1CF2-C81B-C3FE-1B3D-52D5FB530C7B}" dt="2024-01-31T08:46:32.641" v="110" actId="20577"/>
          <ac:spMkLst>
            <pc:docMk/>
            <pc:sldMk cId="769146996" sldId="305"/>
            <ac:spMk id="2" creationId="{6B554941-E19C-FE1C-157B-7CA555ECD769}"/>
          </ac:spMkLst>
        </pc:spChg>
        <pc:spChg chg="mod">
          <ac:chgData name="Anouk Liebrand" userId="S::a.liebrand@nivoz.nl::f950ab8c-b38d-4ac4-b05e-64372000d86c" providerId="AD" clId="Web-{49AF1CF2-C81B-C3FE-1B3D-52D5FB530C7B}" dt="2024-01-31T08:46:49.314" v="112" actId="14100"/>
          <ac:spMkLst>
            <pc:docMk/>
            <pc:sldMk cId="769146996" sldId="305"/>
            <ac:spMk id="3" creationId="{00E1C2F4-AD60-BDFD-D671-F17F283D5E11}"/>
          </ac:spMkLst>
        </pc:spChg>
      </pc:sldChg>
      <pc:sldChg chg="modSp">
        <pc:chgData name="Anouk Liebrand" userId="S::a.liebrand@nivoz.nl::f950ab8c-b38d-4ac4-b05e-64372000d86c" providerId="AD" clId="Web-{49AF1CF2-C81B-C3FE-1B3D-52D5FB530C7B}" dt="2024-01-31T10:10:08.324" v="428" actId="20577"/>
        <pc:sldMkLst>
          <pc:docMk/>
          <pc:sldMk cId="1904417654" sldId="1888"/>
        </pc:sldMkLst>
        <pc:spChg chg="mod">
          <ac:chgData name="Anouk Liebrand" userId="S::a.liebrand@nivoz.nl::f950ab8c-b38d-4ac4-b05e-64372000d86c" providerId="AD" clId="Web-{49AF1CF2-C81B-C3FE-1B3D-52D5FB530C7B}" dt="2024-01-31T10:09:35.292" v="398" actId="20577"/>
          <ac:spMkLst>
            <pc:docMk/>
            <pc:sldMk cId="1904417654" sldId="1888"/>
            <ac:spMk id="2" creationId="{425741D9-A117-282D-1E24-228C2B15A9CA}"/>
          </ac:spMkLst>
        </pc:spChg>
        <pc:spChg chg="mod">
          <ac:chgData name="Anouk Liebrand" userId="S::a.liebrand@nivoz.nl::f950ab8c-b38d-4ac4-b05e-64372000d86c" providerId="AD" clId="Web-{49AF1CF2-C81B-C3FE-1B3D-52D5FB530C7B}" dt="2024-01-31T10:10:08.324" v="428" actId="20577"/>
          <ac:spMkLst>
            <pc:docMk/>
            <pc:sldMk cId="1904417654" sldId="1888"/>
            <ac:spMk id="3" creationId="{CA9A076A-1A7F-D662-7B67-379907EACCC5}"/>
          </ac:spMkLst>
        </pc:spChg>
      </pc:sldChg>
      <pc:sldChg chg="modSp">
        <pc:chgData name="Anouk Liebrand" userId="S::a.liebrand@nivoz.nl::f950ab8c-b38d-4ac4-b05e-64372000d86c" providerId="AD" clId="Web-{49AF1CF2-C81B-C3FE-1B3D-52D5FB530C7B}" dt="2024-01-31T10:11:01.716" v="430" actId="20577"/>
        <pc:sldMkLst>
          <pc:docMk/>
          <pc:sldMk cId="651792038" sldId="1889"/>
        </pc:sldMkLst>
        <pc:spChg chg="mod">
          <ac:chgData name="Anouk Liebrand" userId="S::a.liebrand@nivoz.nl::f950ab8c-b38d-4ac4-b05e-64372000d86c" providerId="AD" clId="Web-{49AF1CF2-C81B-C3FE-1B3D-52D5FB530C7B}" dt="2024-01-31T10:11:01.716" v="430" actId="20577"/>
          <ac:spMkLst>
            <pc:docMk/>
            <pc:sldMk cId="651792038" sldId="1889"/>
            <ac:spMk id="2" creationId="{3741D7F6-B839-4D4C-BF2C-A8FF3D161DC0}"/>
          </ac:spMkLst>
        </pc:spChg>
        <pc:spChg chg="mod">
          <ac:chgData name="Anouk Liebrand" userId="S::a.liebrand@nivoz.nl::f950ab8c-b38d-4ac4-b05e-64372000d86c" providerId="AD" clId="Web-{49AF1CF2-C81B-C3FE-1B3D-52D5FB530C7B}" dt="2024-01-31T08:50:54.290" v="124" actId="14100"/>
          <ac:spMkLst>
            <pc:docMk/>
            <pc:sldMk cId="651792038" sldId="1889"/>
            <ac:spMk id="3" creationId="{337F07B4-0F70-4568-8D61-583D73885C16}"/>
          </ac:spMkLst>
        </pc:spChg>
      </pc:sldChg>
      <pc:sldChg chg="modSp">
        <pc:chgData name="Anouk Liebrand" userId="S::a.liebrand@nivoz.nl::f950ab8c-b38d-4ac4-b05e-64372000d86c" providerId="AD" clId="Web-{49AF1CF2-C81B-C3FE-1B3D-52D5FB530C7B}" dt="2024-01-31T09:35:29.996" v="308" actId="20577"/>
        <pc:sldMkLst>
          <pc:docMk/>
          <pc:sldMk cId="650266305" sldId="1892"/>
        </pc:sldMkLst>
        <pc:spChg chg="mod">
          <ac:chgData name="Anouk Liebrand" userId="S::a.liebrand@nivoz.nl::f950ab8c-b38d-4ac4-b05e-64372000d86c" providerId="AD" clId="Web-{49AF1CF2-C81B-C3FE-1B3D-52D5FB530C7B}" dt="2024-01-31T09:35:29.996" v="308" actId="20577"/>
          <ac:spMkLst>
            <pc:docMk/>
            <pc:sldMk cId="650266305" sldId="1892"/>
            <ac:spMk id="2" creationId="{D1571DE8-DD35-99C5-DBE5-110B928DB616}"/>
          </ac:spMkLst>
        </pc:spChg>
        <pc:spChg chg="mod">
          <ac:chgData name="Anouk Liebrand" userId="S::a.liebrand@nivoz.nl::f950ab8c-b38d-4ac4-b05e-64372000d86c" providerId="AD" clId="Web-{49AF1CF2-C81B-C3FE-1B3D-52D5FB530C7B}" dt="2024-01-31T09:33:56.196" v="299" actId="20577"/>
          <ac:spMkLst>
            <pc:docMk/>
            <pc:sldMk cId="650266305" sldId="1892"/>
            <ac:spMk id="3" creationId="{4CE0EE24-D745-C919-3E60-B34FBAC20914}"/>
          </ac:spMkLst>
        </pc:spChg>
      </pc:sldChg>
      <pc:sldChg chg="mod ord modShow">
        <pc:chgData name="Anouk Liebrand" userId="S::a.liebrand@nivoz.nl::f950ab8c-b38d-4ac4-b05e-64372000d86c" providerId="AD" clId="Web-{49AF1CF2-C81B-C3FE-1B3D-52D5FB530C7B}" dt="2024-01-31T10:00:46.713" v="347"/>
        <pc:sldMkLst>
          <pc:docMk/>
          <pc:sldMk cId="3088556140" sldId="1894"/>
        </pc:sldMkLst>
      </pc:sldChg>
      <pc:sldChg chg="modSp del">
        <pc:chgData name="Anouk Liebrand" userId="S::a.liebrand@nivoz.nl::f950ab8c-b38d-4ac4-b05e-64372000d86c" providerId="AD" clId="Web-{49AF1CF2-C81B-C3FE-1B3D-52D5FB530C7B}" dt="2024-01-31T08:58:55.539" v="192"/>
        <pc:sldMkLst>
          <pc:docMk/>
          <pc:sldMk cId="126453749" sldId="1895"/>
        </pc:sldMkLst>
        <pc:spChg chg="mod">
          <ac:chgData name="Anouk Liebrand" userId="S::a.liebrand@nivoz.nl::f950ab8c-b38d-4ac4-b05e-64372000d86c" providerId="AD" clId="Web-{49AF1CF2-C81B-C3FE-1B3D-52D5FB530C7B}" dt="2024-01-31T08:58:50.523" v="191" actId="20577"/>
          <ac:spMkLst>
            <pc:docMk/>
            <pc:sldMk cId="126453749" sldId="1895"/>
            <ac:spMk id="2" creationId="{43A64481-FF30-269A-534F-929712B53DCC}"/>
          </ac:spMkLst>
        </pc:spChg>
      </pc:sldChg>
      <pc:sldChg chg="delSp modSp">
        <pc:chgData name="Anouk Liebrand" userId="S::a.liebrand@nivoz.nl::f950ab8c-b38d-4ac4-b05e-64372000d86c" providerId="AD" clId="Web-{49AF1CF2-C81B-C3FE-1B3D-52D5FB530C7B}" dt="2024-01-31T09:15:42.054" v="249" actId="1076"/>
        <pc:sldMkLst>
          <pc:docMk/>
          <pc:sldMk cId="2725716285" sldId="1896"/>
        </pc:sldMkLst>
        <pc:spChg chg="mod">
          <ac:chgData name="Anouk Liebrand" userId="S::a.liebrand@nivoz.nl::f950ab8c-b38d-4ac4-b05e-64372000d86c" providerId="AD" clId="Web-{49AF1CF2-C81B-C3FE-1B3D-52D5FB530C7B}" dt="2024-01-31T09:12:56.424" v="244" actId="14100"/>
          <ac:spMkLst>
            <pc:docMk/>
            <pc:sldMk cId="2725716285" sldId="1896"/>
            <ac:spMk id="2" creationId="{3059F21F-DCFB-0574-95FB-9BB1D35AFFFC}"/>
          </ac:spMkLst>
        </pc:spChg>
        <pc:spChg chg="mod">
          <ac:chgData name="Anouk Liebrand" userId="S::a.liebrand@nivoz.nl::f950ab8c-b38d-4ac4-b05e-64372000d86c" providerId="AD" clId="Web-{49AF1CF2-C81B-C3FE-1B3D-52D5FB530C7B}" dt="2024-01-31T09:15:42.054" v="249" actId="1076"/>
          <ac:spMkLst>
            <pc:docMk/>
            <pc:sldMk cId="2725716285" sldId="1896"/>
            <ac:spMk id="3" creationId="{E4E8C79A-810E-F251-41CB-BD4695932C29}"/>
          </ac:spMkLst>
        </pc:spChg>
        <pc:picChg chg="del">
          <ac:chgData name="Anouk Liebrand" userId="S::a.liebrand@nivoz.nl::f950ab8c-b38d-4ac4-b05e-64372000d86c" providerId="AD" clId="Web-{49AF1CF2-C81B-C3FE-1B3D-52D5FB530C7B}" dt="2024-01-31T09:13:26.628" v="246"/>
          <ac:picMkLst>
            <pc:docMk/>
            <pc:sldMk cId="2725716285" sldId="1896"/>
            <ac:picMk id="5" creationId="{C56009C1-CF73-E239-413C-AE81746D1DF9}"/>
          </ac:picMkLst>
        </pc:picChg>
      </pc:sldChg>
      <pc:sldChg chg="del">
        <pc:chgData name="Anouk Liebrand" userId="S::a.liebrand@nivoz.nl::f950ab8c-b38d-4ac4-b05e-64372000d86c" providerId="AD" clId="Web-{49AF1CF2-C81B-C3FE-1B3D-52D5FB530C7B}" dt="2024-01-31T08:56:53.879" v="173"/>
        <pc:sldMkLst>
          <pc:docMk/>
          <pc:sldMk cId="477176246" sldId="1899"/>
        </pc:sldMkLst>
      </pc:sldChg>
      <pc:sldChg chg="modSp add del ord">
        <pc:chgData name="Anouk Liebrand" userId="S::a.liebrand@nivoz.nl::f950ab8c-b38d-4ac4-b05e-64372000d86c" providerId="AD" clId="Web-{49AF1CF2-C81B-C3FE-1B3D-52D5FB530C7B}" dt="2024-01-31T10:01:24.371" v="352" actId="1076"/>
        <pc:sldMkLst>
          <pc:docMk/>
          <pc:sldMk cId="914414518" sldId="1901"/>
        </pc:sldMkLst>
        <pc:picChg chg="mod">
          <ac:chgData name="Anouk Liebrand" userId="S::a.liebrand@nivoz.nl::f950ab8c-b38d-4ac4-b05e-64372000d86c" providerId="AD" clId="Web-{49AF1CF2-C81B-C3FE-1B3D-52D5FB530C7B}" dt="2024-01-31T10:01:24.371" v="352" actId="1076"/>
          <ac:picMkLst>
            <pc:docMk/>
            <pc:sldMk cId="914414518" sldId="1901"/>
            <ac:picMk id="2" creationId="{00000000-0000-0000-0000-000000000000}"/>
          </ac:picMkLst>
        </pc:picChg>
      </pc:sldChg>
      <pc:sldChg chg="del">
        <pc:chgData name="Anouk Liebrand" userId="S::a.liebrand@nivoz.nl::f950ab8c-b38d-4ac4-b05e-64372000d86c" providerId="AD" clId="Web-{49AF1CF2-C81B-C3FE-1B3D-52D5FB530C7B}" dt="2024-01-31T08:55:46.752" v="165"/>
        <pc:sldMkLst>
          <pc:docMk/>
          <pc:sldMk cId="1368333599" sldId="1902"/>
        </pc:sldMkLst>
      </pc:sldChg>
      <pc:sldChg chg="del">
        <pc:chgData name="Anouk Liebrand" userId="S::a.liebrand@nivoz.nl::f950ab8c-b38d-4ac4-b05e-64372000d86c" providerId="AD" clId="Web-{49AF1CF2-C81B-C3FE-1B3D-52D5FB530C7B}" dt="2024-01-31T08:55:56.971" v="168"/>
        <pc:sldMkLst>
          <pc:docMk/>
          <pc:sldMk cId="44670630" sldId="1903"/>
        </pc:sldMkLst>
      </pc:sldChg>
      <pc:sldChg chg="del">
        <pc:chgData name="Anouk Liebrand" userId="S::a.liebrand@nivoz.nl::f950ab8c-b38d-4ac4-b05e-64372000d86c" providerId="AD" clId="Web-{49AF1CF2-C81B-C3FE-1B3D-52D5FB530C7B}" dt="2024-01-31T08:56:00.409" v="169"/>
        <pc:sldMkLst>
          <pc:docMk/>
          <pc:sldMk cId="3544310649" sldId="1906"/>
        </pc:sldMkLst>
      </pc:sldChg>
      <pc:sldChg chg="del">
        <pc:chgData name="Anouk Liebrand" userId="S::a.liebrand@nivoz.nl::f950ab8c-b38d-4ac4-b05e-64372000d86c" providerId="AD" clId="Web-{49AF1CF2-C81B-C3FE-1B3D-52D5FB530C7B}" dt="2024-01-31T08:56:05.643" v="170"/>
        <pc:sldMkLst>
          <pc:docMk/>
          <pc:sldMk cId="3871565926" sldId="1907"/>
        </pc:sldMkLst>
      </pc:sldChg>
      <pc:sldChg chg="delSp modSp add del ord modNotes">
        <pc:chgData name="Anouk Liebrand" userId="S::a.liebrand@nivoz.nl::f950ab8c-b38d-4ac4-b05e-64372000d86c" providerId="AD" clId="Web-{49AF1CF2-C81B-C3FE-1B3D-52D5FB530C7B}" dt="2024-01-31T10:29:54.063" v="434" actId="1076"/>
        <pc:sldMkLst>
          <pc:docMk/>
          <pc:sldMk cId="620508330" sldId="1908"/>
        </pc:sldMkLst>
        <pc:spChg chg="mod">
          <ac:chgData name="Anouk Liebrand" userId="S::a.liebrand@nivoz.nl::f950ab8c-b38d-4ac4-b05e-64372000d86c" providerId="AD" clId="Web-{49AF1CF2-C81B-C3FE-1B3D-52D5FB530C7B}" dt="2024-01-31T10:29:45.453" v="432" actId="1076"/>
          <ac:spMkLst>
            <pc:docMk/>
            <pc:sldMk cId="620508330" sldId="1908"/>
            <ac:spMk id="6" creationId="{00059158-A150-4D07-076B-E7B3B28D7004}"/>
          </ac:spMkLst>
        </pc:spChg>
        <pc:picChg chg="mod">
          <ac:chgData name="Anouk Liebrand" userId="S::a.liebrand@nivoz.nl::f950ab8c-b38d-4ac4-b05e-64372000d86c" providerId="AD" clId="Web-{49AF1CF2-C81B-C3FE-1B3D-52D5FB530C7B}" dt="2024-01-31T10:29:54.063" v="434" actId="1076"/>
          <ac:picMkLst>
            <pc:docMk/>
            <pc:sldMk cId="620508330" sldId="1908"/>
            <ac:picMk id="5" creationId="{F3E2349F-CFB0-3321-C8F6-2AC1069A610F}"/>
          </ac:picMkLst>
        </pc:picChg>
        <pc:picChg chg="del">
          <ac:chgData name="Anouk Liebrand" userId="S::a.liebrand@nivoz.nl::f950ab8c-b38d-4ac4-b05e-64372000d86c" providerId="AD" clId="Web-{49AF1CF2-C81B-C3FE-1B3D-52D5FB530C7B}" dt="2024-01-31T08:53:01.184" v="138"/>
          <ac:picMkLst>
            <pc:docMk/>
            <pc:sldMk cId="620508330" sldId="1908"/>
            <ac:picMk id="8" creationId="{8092FEBA-360E-AC44-F9F4-B615F2848311}"/>
          </ac:picMkLst>
        </pc:picChg>
      </pc:sldChg>
      <pc:sldChg chg="modSp add del">
        <pc:chgData name="Anouk Liebrand" userId="S::a.liebrand@nivoz.nl::f950ab8c-b38d-4ac4-b05e-64372000d86c" providerId="AD" clId="Web-{49AF1CF2-C81B-C3FE-1B3D-52D5FB530C7B}" dt="2024-01-31T09:48:17.519" v="310"/>
        <pc:sldMkLst>
          <pc:docMk/>
          <pc:sldMk cId="1904271820" sldId="1911"/>
        </pc:sldMkLst>
        <pc:spChg chg="mod">
          <ac:chgData name="Anouk Liebrand" userId="S::a.liebrand@nivoz.nl::f950ab8c-b38d-4ac4-b05e-64372000d86c" providerId="AD" clId="Web-{49AF1CF2-C81B-C3FE-1B3D-52D5FB530C7B}" dt="2024-01-31T08:31:25.458" v="27" actId="20577"/>
          <ac:spMkLst>
            <pc:docMk/>
            <pc:sldMk cId="1904271820" sldId="1911"/>
            <ac:spMk id="3" creationId="{B0B92080-36AD-D94F-911B-70FE3E413C39}"/>
          </ac:spMkLst>
        </pc:spChg>
        <pc:spChg chg="mod">
          <ac:chgData name="Anouk Liebrand" userId="S::a.liebrand@nivoz.nl::f950ab8c-b38d-4ac4-b05e-64372000d86c" providerId="AD" clId="Web-{49AF1CF2-C81B-C3FE-1B3D-52D5FB530C7B}" dt="2024-01-31T08:32:32.804" v="37" actId="20577"/>
          <ac:spMkLst>
            <pc:docMk/>
            <pc:sldMk cId="1904271820" sldId="1911"/>
            <ac:spMk id="5" creationId="{808B03AC-1F24-E744-871B-ED83AA428241}"/>
          </ac:spMkLst>
        </pc:spChg>
        <pc:spChg chg="mod">
          <ac:chgData name="Anouk Liebrand" userId="S::a.liebrand@nivoz.nl::f950ab8c-b38d-4ac4-b05e-64372000d86c" providerId="AD" clId="Web-{49AF1CF2-C81B-C3FE-1B3D-52D5FB530C7B}" dt="2024-01-31T08:26:26.980" v="22" actId="688"/>
          <ac:spMkLst>
            <pc:docMk/>
            <pc:sldMk cId="1904271820" sldId="1911"/>
            <ac:spMk id="8" creationId="{B3CBE93E-E285-1541-ADEC-1DF1407B97A6}"/>
          </ac:spMkLst>
        </pc:spChg>
        <pc:spChg chg="mod">
          <ac:chgData name="Anouk Liebrand" userId="S::a.liebrand@nivoz.nl::f950ab8c-b38d-4ac4-b05e-64372000d86c" providerId="AD" clId="Web-{49AF1CF2-C81B-C3FE-1B3D-52D5FB530C7B}" dt="2024-01-31T08:24:51.102" v="11" actId="1076"/>
          <ac:spMkLst>
            <pc:docMk/>
            <pc:sldMk cId="1904271820" sldId="1911"/>
            <ac:spMk id="9" creationId="{31D27886-39FC-FD44-99AC-0EC5773D31CD}"/>
          </ac:spMkLst>
        </pc:spChg>
        <pc:spChg chg="mod">
          <ac:chgData name="Anouk Liebrand" userId="S::a.liebrand@nivoz.nl::f950ab8c-b38d-4ac4-b05e-64372000d86c" providerId="AD" clId="Web-{49AF1CF2-C81B-C3FE-1B3D-52D5FB530C7B}" dt="2024-01-31T08:25:57.667" v="19" actId="1076"/>
          <ac:spMkLst>
            <pc:docMk/>
            <pc:sldMk cId="1904271820" sldId="1911"/>
            <ac:spMk id="10" creationId="{7F993203-F52B-FB47-9EB9-44CE11FBB6C9}"/>
          </ac:spMkLst>
        </pc:spChg>
        <pc:spChg chg="mod">
          <ac:chgData name="Anouk Liebrand" userId="S::a.liebrand@nivoz.nl::f950ab8c-b38d-4ac4-b05e-64372000d86c" providerId="AD" clId="Web-{49AF1CF2-C81B-C3FE-1B3D-52D5FB530C7B}" dt="2024-01-31T08:25:45.197" v="18" actId="1076"/>
          <ac:spMkLst>
            <pc:docMk/>
            <pc:sldMk cId="1904271820" sldId="1911"/>
            <ac:spMk id="12" creationId="{E30EE2DE-FDFF-C04E-8F16-B65BCF8077CC}"/>
          </ac:spMkLst>
        </pc:spChg>
        <pc:spChg chg="mod">
          <ac:chgData name="Anouk Liebrand" userId="S::a.liebrand@nivoz.nl::f950ab8c-b38d-4ac4-b05e-64372000d86c" providerId="AD" clId="Web-{49AF1CF2-C81B-C3FE-1B3D-52D5FB530C7B}" dt="2024-01-31T08:32:12.553" v="32" actId="20577"/>
          <ac:spMkLst>
            <pc:docMk/>
            <pc:sldMk cId="1904271820" sldId="1911"/>
            <ac:spMk id="14" creationId="{91C67D8A-62D3-4547-9487-64D6777A1806}"/>
          </ac:spMkLst>
        </pc:spChg>
        <pc:spChg chg="mod">
          <ac:chgData name="Anouk Liebrand" userId="S::a.liebrand@nivoz.nl::f950ab8c-b38d-4ac4-b05e-64372000d86c" providerId="AD" clId="Web-{49AF1CF2-C81B-C3FE-1B3D-52D5FB530C7B}" dt="2024-01-31T08:26:30.714" v="23" actId="688"/>
          <ac:spMkLst>
            <pc:docMk/>
            <pc:sldMk cId="1904271820" sldId="1911"/>
            <ac:spMk id="15" creationId="{D67B4E8D-AA70-3440-8849-2E2B9558B315}"/>
          </ac:spMkLst>
        </pc:spChg>
      </pc:sldChg>
      <pc:sldChg chg="del">
        <pc:chgData name="Anouk Liebrand" userId="S::a.liebrand@nivoz.nl::f950ab8c-b38d-4ac4-b05e-64372000d86c" providerId="AD" clId="Web-{49AF1CF2-C81B-C3FE-1B3D-52D5FB530C7B}" dt="2024-01-31T08:56:59.035" v="174"/>
        <pc:sldMkLst>
          <pc:docMk/>
          <pc:sldMk cId="937395369" sldId="1913"/>
        </pc:sldMkLst>
      </pc:sldChg>
      <pc:sldChg chg="addSp delSp modSp new del mod setBg">
        <pc:chgData name="Anouk Liebrand" userId="S::a.liebrand@nivoz.nl::f950ab8c-b38d-4ac4-b05e-64372000d86c" providerId="AD" clId="Web-{49AF1CF2-C81B-C3FE-1B3D-52D5FB530C7B}" dt="2024-01-31T10:09:06.025" v="375"/>
        <pc:sldMkLst>
          <pc:docMk/>
          <pc:sldMk cId="1424311049" sldId="1914"/>
        </pc:sldMkLst>
        <pc:spChg chg="mod">
          <ac:chgData name="Anouk Liebrand" userId="S::a.liebrand@nivoz.nl::f950ab8c-b38d-4ac4-b05e-64372000d86c" providerId="AD" clId="Web-{49AF1CF2-C81B-C3FE-1B3D-52D5FB530C7B}" dt="2024-01-31T10:09:00.900" v="373" actId="20577"/>
          <ac:spMkLst>
            <pc:docMk/>
            <pc:sldMk cId="1424311049" sldId="1914"/>
            <ac:spMk id="2" creationId="{EC0CF637-F33E-A712-49EF-9CF62D59C13C}"/>
          </ac:spMkLst>
        </pc:spChg>
        <pc:spChg chg="del mod">
          <ac:chgData name="Anouk Liebrand" userId="S::a.liebrand@nivoz.nl::f950ab8c-b38d-4ac4-b05e-64372000d86c" providerId="AD" clId="Web-{49AF1CF2-C81B-C3FE-1B3D-52D5FB530C7B}" dt="2024-01-31T10:08:12.946" v="364"/>
          <ac:spMkLst>
            <pc:docMk/>
            <pc:sldMk cId="1424311049" sldId="1914"/>
            <ac:spMk id="3" creationId="{0633C7D3-8858-3744-0227-71EC0B15A17A}"/>
          </ac:spMkLst>
        </pc:spChg>
        <pc:spChg chg="add del">
          <ac:chgData name="Anouk Liebrand" userId="S::a.liebrand@nivoz.nl::f950ab8c-b38d-4ac4-b05e-64372000d86c" providerId="AD" clId="Web-{49AF1CF2-C81B-C3FE-1B3D-52D5FB530C7B}" dt="2024-01-31T10:07:49.320" v="361"/>
          <ac:spMkLst>
            <pc:docMk/>
            <pc:sldMk cId="1424311049" sldId="1914"/>
            <ac:spMk id="8" creationId="{4E1BEB12-92AF-4445-98AD-4C7756E7C93B}"/>
          </ac:spMkLst>
        </pc:spChg>
        <pc:spChg chg="add del">
          <ac:chgData name="Anouk Liebrand" userId="S::a.liebrand@nivoz.nl::f950ab8c-b38d-4ac4-b05e-64372000d86c" providerId="AD" clId="Web-{49AF1CF2-C81B-C3FE-1B3D-52D5FB530C7B}" dt="2024-01-31T10:07:49.320" v="361"/>
          <ac:spMkLst>
            <pc:docMk/>
            <pc:sldMk cId="1424311049" sldId="1914"/>
            <ac:spMk id="10" creationId="{D0522C2C-7B5C-48A7-A969-03941E5D2E76}"/>
          </ac:spMkLst>
        </pc:spChg>
        <pc:spChg chg="add del">
          <ac:chgData name="Anouk Liebrand" userId="S::a.liebrand@nivoz.nl::f950ab8c-b38d-4ac4-b05e-64372000d86c" providerId="AD" clId="Web-{49AF1CF2-C81B-C3FE-1B3D-52D5FB530C7B}" dt="2024-01-31T10:07:49.320" v="361"/>
          <ac:spMkLst>
            <pc:docMk/>
            <pc:sldMk cId="1424311049" sldId="1914"/>
            <ac:spMk id="12" creationId="{9C682A1A-5B2D-4111-BBD6-620165633E5B}"/>
          </ac:spMkLst>
        </pc:spChg>
        <pc:spChg chg="add del">
          <ac:chgData name="Anouk Liebrand" userId="S::a.liebrand@nivoz.nl::f950ab8c-b38d-4ac4-b05e-64372000d86c" providerId="AD" clId="Web-{49AF1CF2-C81B-C3FE-1B3D-52D5FB530C7B}" dt="2024-01-31T10:07:49.320" v="361"/>
          <ac:spMkLst>
            <pc:docMk/>
            <pc:sldMk cId="1424311049" sldId="1914"/>
            <ac:spMk id="14" creationId="{D6EE29F2-D77F-4BD0-A20B-334D316A1C9D}"/>
          </ac:spMkLst>
        </pc:spChg>
        <pc:spChg chg="add del">
          <ac:chgData name="Anouk Liebrand" userId="S::a.liebrand@nivoz.nl::f950ab8c-b38d-4ac4-b05e-64372000d86c" providerId="AD" clId="Web-{49AF1CF2-C81B-C3FE-1B3D-52D5FB530C7B}" dt="2024-01-31T10:07:49.320" v="361"/>
          <ac:spMkLst>
            <pc:docMk/>
            <pc:sldMk cId="1424311049" sldId="1914"/>
            <ac:spMk id="16" creationId="{22D09ED2-868F-42C6-866E-F92E0CEF314F}"/>
          </ac:spMkLst>
        </pc:spChg>
      </pc:sldChg>
      <pc:sldChg chg="modSp new">
        <pc:chgData name="Anouk Liebrand" userId="S::a.liebrand@nivoz.nl::f950ab8c-b38d-4ac4-b05e-64372000d86c" providerId="AD" clId="Web-{49AF1CF2-C81B-C3FE-1B3D-52D5FB530C7B}" dt="2024-01-31T10:09:22.073" v="394" actId="20577"/>
        <pc:sldMkLst>
          <pc:docMk/>
          <pc:sldMk cId="1513598835" sldId="1915"/>
        </pc:sldMkLst>
        <pc:spChg chg="mod">
          <ac:chgData name="Anouk Liebrand" userId="S::a.liebrand@nivoz.nl::f950ab8c-b38d-4ac4-b05e-64372000d86c" providerId="AD" clId="Web-{49AF1CF2-C81B-C3FE-1B3D-52D5FB530C7B}" dt="2024-01-31T10:09:16.447" v="391" actId="20577"/>
          <ac:spMkLst>
            <pc:docMk/>
            <pc:sldMk cId="1513598835" sldId="1915"/>
            <ac:spMk id="2" creationId="{DFEB3698-3652-938D-30C1-39CDBD334424}"/>
          </ac:spMkLst>
        </pc:spChg>
        <pc:spChg chg="mod">
          <ac:chgData name="Anouk Liebrand" userId="S::a.liebrand@nivoz.nl::f950ab8c-b38d-4ac4-b05e-64372000d86c" providerId="AD" clId="Web-{49AF1CF2-C81B-C3FE-1B3D-52D5FB530C7B}" dt="2024-01-31T10:09:22.073" v="394" actId="20577"/>
          <ac:spMkLst>
            <pc:docMk/>
            <pc:sldMk cId="1513598835" sldId="1915"/>
            <ac:spMk id="3" creationId="{2C47DCF5-7E31-BEDC-E50B-EB059094B98B}"/>
          </ac:spMkLst>
        </pc:spChg>
      </pc:sldChg>
    </pc:docChg>
  </pc:docChgLst>
  <pc:docChgLst>
    <pc:chgData name="Anouk Liebrand" userId="S::a.liebrand@nivoz.nl::f950ab8c-b38d-4ac4-b05e-64372000d86c" providerId="AD" clId="Web-{E2214840-F32C-246D-96A1-80E9D90E136B}"/>
    <pc:docChg chg="addSld delSld modSld sldOrd">
      <pc:chgData name="Anouk Liebrand" userId="S::a.liebrand@nivoz.nl::f950ab8c-b38d-4ac4-b05e-64372000d86c" providerId="AD" clId="Web-{E2214840-F32C-246D-96A1-80E9D90E136B}" dt="2023-11-21T12:49:03.964" v="329" actId="1076"/>
      <pc:docMkLst>
        <pc:docMk/>
      </pc:docMkLst>
      <pc:sldChg chg="modSp">
        <pc:chgData name="Anouk Liebrand" userId="S::a.liebrand@nivoz.nl::f950ab8c-b38d-4ac4-b05e-64372000d86c" providerId="AD" clId="Web-{E2214840-F32C-246D-96A1-80E9D90E136B}" dt="2023-11-20T21:22:02.509" v="207" actId="20577"/>
        <pc:sldMkLst>
          <pc:docMk/>
          <pc:sldMk cId="553959519" sldId="278"/>
        </pc:sldMkLst>
        <pc:spChg chg="mod">
          <ac:chgData name="Anouk Liebrand" userId="S::a.liebrand@nivoz.nl::f950ab8c-b38d-4ac4-b05e-64372000d86c" providerId="AD" clId="Web-{E2214840-F32C-246D-96A1-80E9D90E136B}" dt="2023-11-20T21:22:02.509" v="207" actId="20577"/>
          <ac:spMkLst>
            <pc:docMk/>
            <pc:sldMk cId="553959519" sldId="278"/>
            <ac:spMk id="3" creationId="{FBF6EDB0-5F68-5B41-A43A-967AC7EADD46}"/>
          </ac:spMkLst>
        </pc:spChg>
      </pc:sldChg>
      <pc:sldChg chg="addSp modSp add del">
        <pc:chgData name="Anouk Liebrand" userId="S::a.liebrand@nivoz.nl::f950ab8c-b38d-4ac4-b05e-64372000d86c" providerId="AD" clId="Web-{E2214840-F32C-246D-96A1-80E9D90E136B}" dt="2023-11-20T20:47:18.463" v="128"/>
        <pc:sldMkLst>
          <pc:docMk/>
          <pc:sldMk cId="1048142139" sldId="295"/>
        </pc:sldMkLst>
        <pc:spChg chg="mod">
          <ac:chgData name="Anouk Liebrand" userId="S::a.liebrand@nivoz.nl::f950ab8c-b38d-4ac4-b05e-64372000d86c" providerId="AD" clId="Web-{E2214840-F32C-246D-96A1-80E9D90E136B}" dt="2023-11-20T20:38:20.901" v="108" actId="1076"/>
          <ac:spMkLst>
            <pc:docMk/>
            <pc:sldMk cId="1048142139" sldId="295"/>
            <ac:spMk id="20" creationId="{405EE111-03CE-91A4-39BF-029A2DCF263F}"/>
          </ac:spMkLst>
        </pc:spChg>
        <pc:spChg chg="mod">
          <ac:chgData name="Anouk Liebrand" userId="S::a.liebrand@nivoz.nl::f950ab8c-b38d-4ac4-b05e-64372000d86c" providerId="AD" clId="Web-{E2214840-F32C-246D-96A1-80E9D90E136B}" dt="2023-11-20T20:38:10.369" v="107" actId="1076"/>
          <ac:spMkLst>
            <pc:docMk/>
            <pc:sldMk cId="1048142139" sldId="295"/>
            <ac:spMk id="21" creationId="{52A85B12-A6A4-D1AE-F7BA-9964B5EE4E84}"/>
          </ac:spMkLst>
        </pc:spChg>
        <pc:spChg chg="add mod">
          <ac:chgData name="Anouk Liebrand" userId="S::a.liebrand@nivoz.nl::f950ab8c-b38d-4ac4-b05e-64372000d86c" providerId="AD" clId="Web-{E2214840-F32C-246D-96A1-80E9D90E136B}" dt="2023-11-20T20:44:57.740" v="126" actId="14100"/>
          <ac:spMkLst>
            <pc:docMk/>
            <pc:sldMk cId="1048142139" sldId="295"/>
            <ac:spMk id="111" creationId="{BCF9E036-F3F7-1FCA-7E93-1F4AA87F02C2}"/>
          </ac:spMkLst>
        </pc:spChg>
        <pc:spChg chg="add">
          <ac:chgData name="Anouk Liebrand" userId="S::a.liebrand@nivoz.nl::f950ab8c-b38d-4ac4-b05e-64372000d86c" providerId="AD" clId="Web-{E2214840-F32C-246D-96A1-80E9D90E136B}" dt="2023-11-20T20:47:07.838" v="127"/>
          <ac:spMkLst>
            <pc:docMk/>
            <pc:sldMk cId="1048142139" sldId="295"/>
            <ac:spMk id="112" creationId="{14ABC9C8-12AE-7466-C41B-81D73523D3D2}"/>
          </ac:spMkLst>
        </pc:spChg>
        <pc:spChg chg="add">
          <ac:chgData name="Anouk Liebrand" userId="S::a.liebrand@nivoz.nl::f950ab8c-b38d-4ac4-b05e-64372000d86c" providerId="AD" clId="Web-{E2214840-F32C-246D-96A1-80E9D90E136B}" dt="2023-11-20T20:47:18.463" v="128"/>
          <ac:spMkLst>
            <pc:docMk/>
            <pc:sldMk cId="1048142139" sldId="295"/>
            <ac:spMk id="113" creationId="{5DABEAFE-C02D-1237-299A-D323C1C8330D}"/>
          </ac:spMkLst>
        </pc:spChg>
        <pc:graphicFrameChg chg="mod">
          <ac:chgData name="Anouk Liebrand" userId="S::a.liebrand@nivoz.nl::f950ab8c-b38d-4ac4-b05e-64372000d86c" providerId="AD" clId="Web-{E2214840-F32C-246D-96A1-80E9D90E136B}" dt="2023-11-20T20:38:05.338" v="106" actId="1076"/>
          <ac:graphicFrameMkLst>
            <pc:docMk/>
            <pc:sldMk cId="1048142139" sldId="295"/>
            <ac:graphicFrameMk id="2" creationId="{192842B1-4245-9750-EDD2-947697D12752}"/>
          </ac:graphicFrameMkLst>
        </pc:graphicFrameChg>
        <pc:picChg chg="mod">
          <ac:chgData name="Anouk Liebrand" userId="S::a.liebrand@nivoz.nl::f950ab8c-b38d-4ac4-b05e-64372000d86c" providerId="AD" clId="Web-{E2214840-F32C-246D-96A1-80E9D90E136B}" dt="2023-11-20T20:37:49.900" v="104" actId="1076"/>
          <ac:picMkLst>
            <pc:docMk/>
            <pc:sldMk cId="1048142139" sldId="295"/>
            <ac:picMk id="30" creationId="{5CF6406D-07E1-DC45-F33D-67A178466A47}"/>
          </ac:picMkLst>
        </pc:picChg>
      </pc:sldChg>
      <pc:sldChg chg="modSp del ord">
        <pc:chgData name="Anouk Liebrand" userId="S::a.liebrand@nivoz.nl::f950ab8c-b38d-4ac4-b05e-64372000d86c" providerId="AD" clId="Web-{E2214840-F32C-246D-96A1-80E9D90E136B}" dt="2023-11-20T20:47:55.449" v="129"/>
        <pc:sldMkLst>
          <pc:docMk/>
          <pc:sldMk cId="1800708758" sldId="299"/>
        </pc:sldMkLst>
        <pc:spChg chg="mod">
          <ac:chgData name="Anouk Liebrand" userId="S::a.liebrand@nivoz.nl::f950ab8c-b38d-4ac4-b05e-64372000d86c" providerId="AD" clId="Web-{E2214840-F32C-246D-96A1-80E9D90E136B}" dt="2023-11-20T20:38:46.230" v="110" actId="20577"/>
          <ac:spMkLst>
            <pc:docMk/>
            <pc:sldMk cId="1800708758" sldId="299"/>
            <ac:spMk id="10" creationId="{DE9A293C-1EB7-1075-5099-F9E9B77BE373}"/>
          </ac:spMkLst>
        </pc:spChg>
      </pc:sldChg>
      <pc:sldChg chg="addSp delSp modSp">
        <pc:chgData name="Anouk Liebrand" userId="S::a.liebrand@nivoz.nl::f950ab8c-b38d-4ac4-b05e-64372000d86c" providerId="AD" clId="Web-{E2214840-F32C-246D-96A1-80E9D90E136B}" dt="2023-11-20T20:33:18.845" v="86"/>
        <pc:sldMkLst>
          <pc:docMk/>
          <pc:sldMk cId="3920912805" sldId="303"/>
        </pc:sldMkLst>
        <pc:spChg chg="mod">
          <ac:chgData name="Anouk Liebrand" userId="S::a.liebrand@nivoz.nl::f950ab8c-b38d-4ac4-b05e-64372000d86c" providerId="AD" clId="Web-{E2214840-F32C-246D-96A1-80E9D90E136B}" dt="2023-11-20T20:33:18.830" v="85"/>
          <ac:spMkLst>
            <pc:docMk/>
            <pc:sldMk cId="3920912805" sldId="303"/>
            <ac:spMk id="2" creationId="{FE4D1ECC-ABD3-20AF-524D-AC74C42AD328}"/>
          </ac:spMkLst>
        </pc:spChg>
        <pc:spChg chg="mod">
          <ac:chgData name="Anouk Liebrand" userId="S::a.liebrand@nivoz.nl::f950ab8c-b38d-4ac4-b05e-64372000d86c" providerId="AD" clId="Web-{E2214840-F32C-246D-96A1-80E9D90E136B}" dt="2023-11-20T20:33:18.830" v="85"/>
          <ac:spMkLst>
            <pc:docMk/>
            <pc:sldMk cId="3920912805" sldId="303"/>
            <ac:spMk id="3" creationId="{6BE7DB21-A6B0-136E-35B4-A64EA9C3D826}"/>
          </ac:spMkLst>
        </pc:spChg>
        <pc:spChg chg="mod">
          <ac:chgData name="Anouk Liebrand" userId="S::a.liebrand@nivoz.nl::f950ab8c-b38d-4ac4-b05e-64372000d86c" providerId="AD" clId="Web-{E2214840-F32C-246D-96A1-80E9D90E136B}" dt="2023-11-20T20:33:18.830" v="85"/>
          <ac:spMkLst>
            <pc:docMk/>
            <pc:sldMk cId="3920912805" sldId="303"/>
            <ac:spMk id="5" creationId="{BD61E31C-8846-65D4-55F5-8F5CAE16F300}"/>
          </ac:spMkLst>
        </pc:spChg>
        <pc:spChg chg="add del">
          <ac:chgData name="Anouk Liebrand" userId="S::a.liebrand@nivoz.nl::f950ab8c-b38d-4ac4-b05e-64372000d86c" providerId="AD" clId="Web-{E2214840-F32C-246D-96A1-80E9D90E136B}" dt="2023-11-20T20:33:18.830" v="85"/>
          <ac:spMkLst>
            <pc:docMk/>
            <pc:sldMk cId="3920912805" sldId="303"/>
            <ac:spMk id="39" creationId="{9C3A50E9-9119-7BC3-083B-2D84CCC78E47}"/>
          </ac:spMkLst>
        </pc:spChg>
        <pc:spChg chg="add del">
          <ac:chgData name="Anouk Liebrand" userId="S::a.liebrand@nivoz.nl::f950ab8c-b38d-4ac4-b05e-64372000d86c" providerId="AD" clId="Web-{E2214840-F32C-246D-96A1-80E9D90E136B}" dt="2023-11-20T20:33:18.830" v="85"/>
          <ac:spMkLst>
            <pc:docMk/>
            <pc:sldMk cId="3920912805" sldId="303"/>
            <ac:spMk id="41" creationId="{DC39DE25-0E4E-0AA7-0932-1D78C2372786}"/>
          </ac:spMkLst>
        </pc:spChg>
        <pc:spChg chg="add del">
          <ac:chgData name="Anouk Liebrand" userId="S::a.liebrand@nivoz.nl::f950ab8c-b38d-4ac4-b05e-64372000d86c" providerId="AD" clId="Web-{E2214840-F32C-246D-96A1-80E9D90E136B}" dt="2023-11-20T20:33:18.830" v="85"/>
          <ac:spMkLst>
            <pc:docMk/>
            <pc:sldMk cId="3920912805" sldId="303"/>
            <ac:spMk id="42" creationId="{AE3A741D-C19B-960A-5803-1C5887147820}"/>
          </ac:spMkLst>
        </pc:spChg>
        <pc:spChg chg="add del">
          <ac:chgData name="Anouk Liebrand" userId="S::a.liebrand@nivoz.nl::f950ab8c-b38d-4ac4-b05e-64372000d86c" providerId="AD" clId="Web-{E2214840-F32C-246D-96A1-80E9D90E136B}" dt="2023-11-20T20:33:18.830" v="85"/>
          <ac:spMkLst>
            <pc:docMk/>
            <pc:sldMk cId="3920912805" sldId="303"/>
            <ac:spMk id="43" creationId="{8D6EA299-0840-6DEA-E670-C49AEBC87E89}"/>
          </ac:spMkLst>
        </pc:spChg>
        <pc:grpChg chg="add del">
          <ac:chgData name="Anouk Liebrand" userId="S::a.liebrand@nivoz.nl::f950ab8c-b38d-4ac4-b05e-64372000d86c" providerId="AD" clId="Web-{E2214840-F32C-246D-96A1-80E9D90E136B}" dt="2023-11-20T20:33:18.845" v="86"/>
          <ac:grpSpMkLst>
            <pc:docMk/>
            <pc:sldMk cId="3920912805" sldId="303"/>
            <ac:grpSpMk id="30" creationId="{8CE57D37-C2D0-066B-1AE3-6F4244344F27}"/>
          </ac:grpSpMkLst>
        </pc:grpChg>
        <pc:grpChg chg="add del">
          <ac:chgData name="Anouk Liebrand" userId="S::a.liebrand@nivoz.nl::f950ab8c-b38d-4ac4-b05e-64372000d86c" providerId="AD" clId="Web-{E2214840-F32C-246D-96A1-80E9D90E136B}" dt="2023-11-20T20:33:13.798" v="83"/>
          <ac:grpSpMkLst>
            <pc:docMk/>
            <pc:sldMk cId="3920912805" sldId="303"/>
            <ac:grpSpMk id="37" creationId="{8CE57D37-C2D0-066B-1AE3-6F4244344F27}"/>
          </ac:grpSpMkLst>
        </pc:grpChg>
        <pc:grpChg chg="add">
          <ac:chgData name="Anouk Liebrand" userId="S::a.liebrand@nivoz.nl::f950ab8c-b38d-4ac4-b05e-64372000d86c" providerId="AD" clId="Web-{E2214840-F32C-246D-96A1-80E9D90E136B}" dt="2023-11-20T20:33:18.845" v="86"/>
          <ac:grpSpMkLst>
            <pc:docMk/>
            <pc:sldMk cId="3920912805" sldId="303"/>
            <ac:grpSpMk id="45" creationId="{8CE57D37-C2D0-066B-1AE3-6F4244344F27}"/>
          </ac:grpSpMkLst>
        </pc:grpChg>
        <pc:picChg chg="mod">
          <ac:chgData name="Anouk Liebrand" userId="S::a.liebrand@nivoz.nl::f950ab8c-b38d-4ac4-b05e-64372000d86c" providerId="AD" clId="Web-{E2214840-F32C-246D-96A1-80E9D90E136B}" dt="2023-11-20T20:33:18.845" v="86"/>
          <ac:picMkLst>
            <pc:docMk/>
            <pc:sldMk cId="3920912805" sldId="303"/>
            <ac:picMk id="7" creationId="{A853C86A-E0AD-F2CF-1823-1C769351B849}"/>
          </ac:picMkLst>
        </pc:picChg>
      </pc:sldChg>
      <pc:sldChg chg="add del">
        <pc:chgData name="Anouk Liebrand" userId="S::a.liebrand@nivoz.nl::f950ab8c-b38d-4ac4-b05e-64372000d86c" providerId="AD" clId="Web-{E2214840-F32C-246D-96A1-80E9D90E136B}" dt="2023-11-20T20:24:27.893" v="3"/>
        <pc:sldMkLst>
          <pc:docMk/>
          <pc:sldMk cId="1930722792" sldId="311"/>
        </pc:sldMkLst>
      </pc:sldChg>
      <pc:sldChg chg="addSp delSp modSp add del">
        <pc:chgData name="Anouk Liebrand" userId="S::a.liebrand@nivoz.nl::f950ab8c-b38d-4ac4-b05e-64372000d86c" providerId="AD" clId="Web-{E2214840-F32C-246D-96A1-80E9D90E136B}" dt="2023-11-20T20:30:49.341" v="77"/>
        <pc:sldMkLst>
          <pc:docMk/>
          <pc:sldMk cId="3273790576" sldId="313"/>
        </pc:sldMkLst>
        <pc:spChg chg="add mod">
          <ac:chgData name="Anouk Liebrand" userId="S::a.liebrand@nivoz.nl::f950ab8c-b38d-4ac4-b05e-64372000d86c" providerId="AD" clId="Web-{E2214840-F32C-246D-96A1-80E9D90E136B}" dt="2023-11-20T20:28:53.697" v="44"/>
          <ac:spMkLst>
            <pc:docMk/>
            <pc:sldMk cId="3273790576" sldId="313"/>
            <ac:spMk id="7" creationId="{EB6EC33B-FA1E-F364-C8C7-CEFF68FDDECC}"/>
          </ac:spMkLst>
        </pc:spChg>
        <pc:picChg chg="del">
          <ac:chgData name="Anouk Liebrand" userId="S::a.liebrand@nivoz.nl::f950ab8c-b38d-4ac4-b05e-64372000d86c" providerId="AD" clId="Web-{E2214840-F32C-246D-96A1-80E9D90E136B}" dt="2023-11-20T20:28:53.697" v="44"/>
          <ac:picMkLst>
            <pc:docMk/>
            <pc:sldMk cId="3273790576" sldId="313"/>
            <ac:picMk id="8" creationId="{453D9785-94B5-E957-5793-2FF6C7E92B3A}"/>
          </ac:picMkLst>
        </pc:picChg>
      </pc:sldChg>
      <pc:sldChg chg="delSp">
        <pc:chgData name="Anouk Liebrand" userId="S::a.liebrand@nivoz.nl::f950ab8c-b38d-4ac4-b05e-64372000d86c" providerId="AD" clId="Web-{E2214840-F32C-246D-96A1-80E9D90E136B}" dt="2023-11-20T21:34:56.094" v="212"/>
        <pc:sldMkLst>
          <pc:docMk/>
          <pc:sldMk cId="2570396996" sldId="314"/>
        </pc:sldMkLst>
        <pc:spChg chg="del">
          <ac:chgData name="Anouk Liebrand" userId="S::a.liebrand@nivoz.nl::f950ab8c-b38d-4ac4-b05e-64372000d86c" providerId="AD" clId="Web-{E2214840-F32C-246D-96A1-80E9D90E136B}" dt="2023-11-20T21:34:51.453" v="211"/>
          <ac:spMkLst>
            <pc:docMk/>
            <pc:sldMk cId="2570396996" sldId="314"/>
            <ac:spMk id="2" creationId="{004C1C55-26B6-C795-870E-B248828E03AE}"/>
          </ac:spMkLst>
        </pc:spChg>
        <pc:spChg chg="del">
          <ac:chgData name="Anouk Liebrand" userId="S::a.liebrand@nivoz.nl::f950ab8c-b38d-4ac4-b05e-64372000d86c" providerId="AD" clId="Web-{E2214840-F32C-246D-96A1-80E9D90E136B}" dt="2023-11-20T21:34:56.094" v="212"/>
          <ac:spMkLst>
            <pc:docMk/>
            <pc:sldMk cId="2570396996" sldId="314"/>
            <ac:spMk id="4" creationId="{0279CDEE-C67F-7723-2585-67267901B9B8}"/>
          </ac:spMkLst>
        </pc:spChg>
      </pc:sldChg>
      <pc:sldChg chg="del">
        <pc:chgData name="Anouk Liebrand" userId="S::a.liebrand@nivoz.nl::f950ab8c-b38d-4ac4-b05e-64372000d86c" providerId="AD" clId="Web-{E2214840-F32C-246D-96A1-80E9D90E136B}" dt="2023-11-21T10:33:13.137" v="213"/>
        <pc:sldMkLst>
          <pc:docMk/>
          <pc:sldMk cId="3601899524" sldId="315"/>
        </pc:sldMkLst>
      </pc:sldChg>
      <pc:sldChg chg="delSp">
        <pc:chgData name="Anouk Liebrand" userId="S::a.liebrand@nivoz.nl::f950ab8c-b38d-4ac4-b05e-64372000d86c" providerId="AD" clId="Web-{E2214840-F32C-246D-96A1-80E9D90E136B}" dt="2023-11-20T21:23:42.107" v="210"/>
        <pc:sldMkLst>
          <pc:docMk/>
          <pc:sldMk cId="2648506497" sldId="320"/>
        </pc:sldMkLst>
        <pc:spChg chg="del">
          <ac:chgData name="Anouk Liebrand" userId="S::a.liebrand@nivoz.nl::f950ab8c-b38d-4ac4-b05e-64372000d86c" providerId="AD" clId="Web-{E2214840-F32C-246D-96A1-80E9D90E136B}" dt="2023-11-20T21:23:42.107" v="210"/>
          <ac:spMkLst>
            <pc:docMk/>
            <pc:sldMk cId="2648506497" sldId="320"/>
            <ac:spMk id="3" creationId="{33A9DB17-F4F5-F254-5FDD-2E764FA9C38D}"/>
          </ac:spMkLst>
        </pc:spChg>
      </pc:sldChg>
      <pc:sldChg chg="del">
        <pc:chgData name="Anouk Liebrand" userId="S::a.liebrand@nivoz.nl::f950ab8c-b38d-4ac4-b05e-64372000d86c" providerId="AD" clId="Web-{E2214840-F32C-246D-96A1-80E9D90E136B}" dt="2023-11-20T20:56:57.058" v="131"/>
        <pc:sldMkLst>
          <pc:docMk/>
          <pc:sldMk cId="2066047612" sldId="1880"/>
        </pc:sldMkLst>
      </pc:sldChg>
      <pc:sldChg chg="del">
        <pc:chgData name="Anouk Liebrand" userId="S::a.liebrand@nivoz.nl::f950ab8c-b38d-4ac4-b05e-64372000d86c" providerId="AD" clId="Web-{E2214840-F32C-246D-96A1-80E9D90E136B}" dt="2023-11-20T21:22:52.745" v="209"/>
        <pc:sldMkLst>
          <pc:docMk/>
          <pc:sldMk cId="1617209243" sldId="1884"/>
        </pc:sldMkLst>
      </pc:sldChg>
      <pc:sldChg chg="del">
        <pc:chgData name="Anouk Liebrand" userId="S::a.liebrand@nivoz.nl::f950ab8c-b38d-4ac4-b05e-64372000d86c" providerId="AD" clId="Web-{E2214840-F32C-246D-96A1-80E9D90E136B}" dt="2023-11-20T21:22:20.025" v="208"/>
        <pc:sldMkLst>
          <pc:docMk/>
          <pc:sldMk cId="2038802241" sldId="1885"/>
        </pc:sldMkLst>
      </pc:sldChg>
      <pc:sldChg chg="modSp new">
        <pc:chgData name="Anouk Liebrand" userId="S::a.liebrand@nivoz.nl::f950ab8c-b38d-4ac4-b05e-64372000d86c" providerId="AD" clId="Web-{E2214840-F32C-246D-96A1-80E9D90E136B}" dt="2023-11-20T20:27:05.632" v="35" actId="20577"/>
        <pc:sldMkLst>
          <pc:docMk/>
          <pc:sldMk cId="1508586947" sldId="1886"/>
        </pc:sldMkLst>
        <pc:spChg chg="mod">
          <ac:chgData name="Anouk Liebrand" userId="S::a.liebrand@nivoz.nl::f950ab8c-b38d-4ac4-b05e-64372000d86c" providerId="AD" clId="Web-{E2214840-F32C-246D-96A1-80E9D90E136B}" dt="2023-11-20T20:24:41.831" v="7" actId="20577"/>
          <ac:spMkLst>
            <pc:docMk/>
            <pc:sldMk cId="1508586947" sldId="1886"/>
            <ac:spMk id="2" creationId="{C3AAA954-64BA-2370-9F9A-019462406920}"/>
          </ac:spMkLst>
        </pc:spChg>
        <pc:spChg chg="mod">
          <ac:chgData name="Anouk Liebrand" userId="S::a.liebrand@nivoz.nl::f950ab8c-b38d-4ac4-b05e-64372000d86c" providerId="AD" clId="Web-{E2214840-F32C-246D-96A1-80E9D90E136B}" dt="2023-11-20T20:27:05.632" v="35" actId="20577"/>
          <ac:spMkLst>
            <pc:docMk/>
            <pc:sldMk cId="1508586947" sldId="1886"/>
            <ac:spMk id="3" creationId="{B80D7EAD-A1BE-5386-F587-0B9A6A4F8083}"/>
          </ac:spMkLst>
        </pc:spChg>
      </pc:sldChg>
      <pc:sldChg chg="new del">
        <pc:chgData name="Anouk Liebrand" userId="S::a.liebrand@nivoz.nl::f950ab8c-b38d-4ac4-b05e-64372000d86c" providerId="AD" clId="Web-{E2214840-F32C-246D-96A1-80E9D90E136B}" dt="2023-11-20T20:30:51.638" v="78"/>
        <pc:sldMkLst>
          <pc:docMk/>
          <pc:sldMk cId="3676497675" sldId="1887"/>
        </pc:sldMkLst>
      </pc:sldChg>
      <pc:sldChg chg="modSp new">
        <pc:chgData name="Anouk Liebrand" userId="S::a.liebrand@nivoz.nl::f950ab8c-b38d-4ac4-b05e-64372000d86c" providerId="AD" clId="Web-{E2214840-F32C-246D-96A1-80E9D90E136B}" dt="2023-11-20T20:30:41.794" v="76" actId="14100"/>
        <pc:sldMkLst>
          <pc:docMk/>
          <pc:sldMk cId="1904417654" sldId="1888"/>
        </pc:sldMkLst>
        <pc:spChg chg="mod">
          <ac:chgData name="Anouk Liebrand" userId="S::a.liebrand@nivoz.nl::f950ab8c-b38d-4ac4-b05e-64372000d86c" providerId="AD" clId="Web-{E2214840-F32C-246D-96A1-80E9D90E136B}" dt="2023-11-20T20:30:12.809" v="58" actId="20577"/>
          <ac:spMkLst>
            <pc:docMk/>
            <pc:sldMk cId="1904417654" sldId="1888"/>
            <ac:spMk id="2" creationId="{425741D9-A117-282D-1E24-228C2B15A9CA}"/>
          </ac:spMkLst>
        </pc:spChg>
        <pc:spChg chg="mod">
          <ac:chgData name="Anouk Liebrand" userId="S::a.liebrand@nivoz.nl::f950ab8c-b38d-4ac4-b05e-64372000d86c" providerId="AD" clId="Web-{E2214840-F32C-246D-96A1-80E9D90E136B}" dt="2023-11-20T20:30:41.794" v="76" actId="14100"/>
          <ac:spMkLst>
            <pc:docMk/>
            <pc:sldMk cId="1904417654" sldId="1888"/>
            <ac:spMk id="3" creationId="{CA9A076A-1A7F-D662-7B67-379907EACCC5}"/>
          </ac:spMkLst>
        </pc:spChg>
      </pc:sldChg>
      <pc:sldChg chg="delSp modSp add del">
        <pc:chgData name="Anouk Liebrand" userId="S::a.liebrand@nivoz.nl::f950ab8c-b38d-4ac4-b05e-64372000d86c" providerId="AD" clId="Web-{E2214840-F32C-246D-96A1-80E9D90E136B}" dt="2023-11-20T20:58:25.514" v="140"/>
        <pc:sldMkLst>
          <pc:docMk/>
          <pc:sldMk cId="651792038" sldId="1889"/>
        </pc:sldMkLst>
        <pc:picChg chg="del mod">
          <ac:chgData name="Anouk Liebrand" userId="S::a.liebrand@nivoz.nl::f950ab8c-b38d-4ac4-b05e-64372000d86c" providerId="AD" clId="Web-{E2214840-F32C-246D-96A1-80E9D90E136B}" dt="2023-11-20T20:58:25.514" v="140"/>
          <ac:picMkLst>
            <pc:docMk/>
            <pc:sldMk cId="651792038" sldId="1889"/>
            <ac:picMk id="6" creationId="{4A11BF30-D5CC-4796-3E98-9CBBC5E87D64}"/>
          </ac:picMkLst>
        </pc:picChg>
      </pc:sldChg>
      <pc:sldChg chg="delSp add del">
        <pc:chgData name="Anouk Liebrand" userId="S::a.liebrand@nivoz.nl::f950ab8c-b38d-4ac4-b05e-64372000d86c" providerId="AD" clId="Web-{E2214840-F32C-246D-96A1-80E9D90E136B}" dt="2023-11-20T21:13:26.540" v="180"/>
        <pc:sldMkLst>
          <pc:docMk/>
          <pc:sldMk cId="4121793313" sldId="1890"/>
        </pc:sldMkLst>
        <pc:picChg chg="del">
          <ac:chgData name="Anouk Liebrand" userId="S::a.liebrand@nivoz.nl::f950ab8c-b38d-4ac4-b05e-64372000d86c" providerId="AD" clId="Web-{E2214840-F32C-246D-96A1-80E9D90E136B}" dt="2023-11-20T21:01:26.253" v="144"/>
          <ac:picMkLst>
            <pc:docMk/>
            <pc:sldMk cId="4121793313" sldId="1890"/>
            <ac:picMk id="11266" creationId="{00000000-0000-0000-0000-000000000000}"/>
          </ac:picMkLst>
        </pc:picChg>
      </pc:sldChg>
      <pc:sldChg chg="addSp delSp modSp new mod ord setBg setClrOvrMap">
        <pc:chgData name="Anouk Liebrand" userId="S::a.liebrand@nivoz.nl::f950ab8c-b38d-4ac4-b05e-64372000d86c" providerId="AD" clId="Web-{E2214840-F32C-246D-96A1-80E9D90E136B}" dt="2023-11-20T21:13:14.024" v="179" actId="20577"/>
        <pc:sldMkLst>
          <pc:docMk/>
          <pc:sldMk cId="2290670744" sldId="1891"/>
        </pc:sldMkLst>
        <pc:spChg chg="mod ord">
          <ac:chgData name="Anouk Liebrand" userId="S::a.liebrand@nivoz.nl::f950ab8c-b38d-4ac4-b05e-64372000d86c" providerId="AD" clId="Web-{E2214840-F32C-246D-96A1-80E9D90E136B}" dt="2023-11-20T21:13:14.024" v="179" actId="20577"/>
          <ac:spMkLst>
            <pc:docMk/>
            <pc:sldMk cId="2290670744" sldId="1891"/>
            <ac:spMk id="2" creationId="{883B3EDE-7811-AF83-4DC1-7C6A23D84C4F}"/>
          </ac:spMkLst>
        </pc:spChg>
        <pc:spChg chg="del">
          <ac:chgData name="Anouk Liebrand" userId="S::a.liebrand@nivoz.nl::f950ab8c-b38d-4ac4-b05e-64372000d86c" providerId="AD" clId="Web-{E2214840-F32C-246D-96A1-80E9D90E136B}" dt="2023-11-20T21:01:38.597" v="145"/>
          <ac:spMkLst>
            <pc:docMk/>
            <pc:sldMk cId="2290670744" sldId="1891"/>
            <ac:spMk id="3" creationId="{1B666DFA-F252-34B5-1409-FB58B849146A}"/>
          </ac:spMkLst>
        </pc:spChg>
        <pc:spChg chg="mod ord">
          <ac:chgData name="Anouk Liebrand" userId="S::a.liebrand@nivoz.nl::f950ab8c-b38d-4ac4-b05e-64372000d86c" providerId="AD" clId="Web-{E2214840-F32C-246D-96A1-80E9D90E136B}" dt="2023-11-20T21:10:45.020" v="170"/>
          <ac:spMkLst>
            <pc:docMk/>
            <pc:sldMk cId="2290670744" sldId="1891"/>
            <ac:spMk id="4" creationId="{B75A744A-C310-0C9E-D4E7-CC431CE8F3C3}"/>
          </ac:spMkLst>
        </pc:spChg>
        <pc:spChg chg="mod">
          <ac:chgData name="Anouk Liebrand" userId="S::a.liebrand@nivoz.nl::f950ab8c-b38d-4ac4-b05e-64372000d86c" providerId="AD" clId="Web-{E2214840-F32C-246D-96A1-80E9D90E136B}" dt="2023-11-20T21:10:45.020" v="170"/>
          <ac:spMkLst>
            <pc:docMk/>
            <pc:sldMk cId="2290670744" sldId="1891"/>
            <ac:spMk id="5" creationId="{B491D450-3F26-B90F-4B31-E96B5FABB34E}"/>
          </ac:spMkLst>
        </pc:spChg>
        <pc:spChg chg="add del">
          <ac:chgData name="Anouk Liebrand" userId="S::a.liebrand@nivoz.nl::f950ab8c-b38d-4ac4-b05e-64372000d86c" providerId="AD" clId="Web-{E2214840-F32C-246D-96A1-80E9D90E136B}" dt="2023-11-20T21:09:28.346" v="163"/>
          <ac:spMkLst>
            <pc:docMk/>
            <pc:sldMk cId="2290670744" sldId="1891"/>
            <ac:spMk id="8" creationId="{0E91F5CA-B392-444C-88E3-BF5BAAEBDEB0}"/>
          </ac:spMkLst>
        </pc:spChg>
        <pc:spChg chg="add del">
          <ac:chgData name="Anouk Liebrand" userId="S::a.liebrand@nivoz.nl::f950ab8c-b38d-4ac4-b05e-64372000d86c" providerId="AD" clId="Web-{E2214840-F32C-246D-96A1-80E9D90E136B}" dt="2023-11-20T21:09:28.346" v="163"/>
          <ac:spMkLst>
            <pc:docMk/>
            <pc:sldMk cId="2290670744" sldId="1891"/>
            <ac:spMk id="9" creationId="{DFCA2118-59A2-4310-A4B2-F2CBA821E842}"/>
          </ac:spMkLst>
        </pc:spChg>
        <pc:spChg chg="add del">
          <ac:chgData name="Anouk Liebrand" userId="S::a.liebrand@nivoz.nl::f950ab8c-b38d-4ac4-b05e-64372000d86c" providerId="AD" clId="Web-{E2214840-F32C-246D-96A1-80E9D90E136B}" dt="2023-11-20T21:06:04.449" v="153"/>
          <ac:spMkLst>
            <pc:docMk/>
            <pc:sldMk cId="2290670744" sldId="1891"/>
            <ac:spMk id="10" creationId="{6D04374B-3FD9-B940-2B77-B374A5DE9F2D}"/>
          </ac:spMkLst>
        </pc:spChg>
        <pc:spChg chg="add del">
          <ac:chgData name="Anouk Liebrand" userId="S::a.liebrand@nivoz.nl::f950ab8c-b38d-4ac4-b05e-64372000d86c" providerId="AD" clId="Web-{E2214840-F32C-246D-96A1-80E9D90E136B}" dt="2023-11-20T21:02:09.129" v="151"/>
          <ac:spMkLst>
            <pc:docMk/>
            <pc:sldMk cId="2290670744" sldId="1891"/>
            <ac:spMk id="11" creationId="{D4771268-CB57-404A-9271-370EB28F6090}"/>
          </ac:spMkLst>
        </pc:spChg>
        <pc:spChg chg="add del">
          <ac:chgData name="Anouk Liebrand" userId="S::a.liebrand@nivoz.nl::f950ab8c-b38d-4ac4-b05e-64372000d86c" providerId="AD" clId="Web-{E2214840-F32C-246D-96A1-80E9D90E136B}" dt="2023-11-20T21:06:16.606" v="155"/>
          <ac:spMkLst>
            <pc:docMk/>
            <pc:sldMk cId="2290670744" sldId="1891"/>
            <ac:spMk id="12" creationId="{16C5FA50-8D52-4617-AF91-5C7B1C8352F1}"/>
          </ac:spMkLst>
        </pc:spChg>
        <pc:spChg chg="add del">
          <ac:chgData name="Anouk Liebrand" userId="S::a.liebrand@nivoz.nl::f950ab8c-b38d-4ac4-b05e-64372000d86c" providerId="AD" clId="Web-{E2214840-F32C-246D-96A1-80E9D90E136B}" dt="2023-11-20T21:06:16.606" v="155"/>
          <ac:spMkLst>
            <pc:docMk/>
            <pc:sldMk cId="2290670744" sldId="1891"/>
            <ac:spMk id="13" creationId="{E223798C-12AD-4B0C-A50C-D676347D67CF}"/>
          </ac:spMkLst>
        </pc:spChg>
        <pc:spChg chg="add">
          <ac:chgData name="Anouk Liebrand" userId="S::a.liebrand@nivoz.nl::f950ab8c-b38d-4ac4-b05e-64372000d86c" providerId="AD" clId="Web-{E2214840-F32C-246D-96A1-80E9D90E136B}" dt="2023-11-20T21:10:45.020" v="170"/>
          <ac:spMkLst>
            <pc:docMk/>
            <pc:sldMk cId="2290670744" sldId="1891"/>
            <ac:spMk id="14" creationId="{37C89E4B-3C9F-44B9-8B86-D9E3D112D8EC}"/>
          </ac:spMkLst>
        </pc:spChg>
        <pc:spChg chg="add del">
          <ac:chgData name="Anouk Liebrand" userId="S::a.liebrand@nivoz.nl::f950ab8c-b38d-4ac4-b05e-64372000d86c" providerId="AD" clId="Web-{E2214840-F32C-246D-96A1-80E9D90E136B}" dt="2023-11-20T21:08:47.188" v="157"/>
          <ac:spMkLst>
            <pc:docMk/>
            <pc:sldMk cId="2290670744" sldId="1891"/>
            <ac:spMk id="15" creationId="{D4771268-CB57-404A-9271-370EB28F6090}"/>
          </ac:spMkLst>
        </pc:spChg>
        <pc:spChg chg="add del">
          <ac:chgData name="Anouk Liebrand" userId="S::a.liebrand@nivoz.nl::f950ab8c-b38d-4ac4-b05e-64372000d86c" providerId="AD" clId="Web-{E2214840-F32C-246D-96A1-80E9D90E136B}" dt="2023-11-20T21:10:00.847" v="167"/>
          <ac:spMkLst>
            <pc:docMk/>
            <pc:sldMk cId="2290670744" sldId="1891"/>
            <ac:spMk id="17" creationId="{B098FE6D-7262-4839-92B0-81ABB08819F3}"/>
          </ac:spMkLst>
        </pc:spChg>
        <pc:spChg chg="add del">
          <ac:chgData name="Anouk Liebrand" userId="S::a.liebrand@nivoz.nl::f950ab8c-b38d-4ac4-b05e-64372000d86c" providerId="AD" clId="Web-{E2214840-F32C-246D-96A1-80E9D90E136B}" dt="2023-11-20T21:10:00.847" v="167"/>
          <ac:spMkLst>
            <pc:docMk/>
            <pc:sldMk cId="2290670744" sldId="1891"/>
            <ac:spMk id="18" creationId="{F489C2E0-4895-4B72-85EA-7EE9FAFFDC7E}"/>
          </ac:spMkLst>
        </pc:spChg>
        <pc:picChg chg="add mod ord">
          <ac:chgData name="Anouk Liebrand" userId="S::a.liebrand@nivoz.nl::f950ab8c-b38d-4ac4-b05e-64372000d86c" providerId="AD" clId="Web-{E2214840-F32C-246D-96A1-80E9D90E136B}" dt="2023-11-20T21:13:00.633" v="178" actId="1076"/>
          <ac:picMkLst>
            <pc:docMk/>
            <pc:sldMk cId="2290670744" sldId="1891"/>
            <ac:picMk id="6" creationId="{0F3CC3B5-D960-1585-430E-14E3E679EAC1}"/>
          </ac:picMkLst>
        </pc:picChg>
        <pc:cxnChg chg="add">
          <ac:chgData name="Anouk Liebrand" userId="S::a.liebrand@nivoz.nl::f950ab8c-b38d-4ac4-b05e-64372000d86c" providerId="AD" clId="Web-{E2214840-F32C-246D-96A1-80E9D90E136B}" dt="2023-11-20T21:10:45.020" v="170"/>
          <ac:cxnSpMkLst>
            <pc:docMk/>
            <pc:sldMk cId="2290670744" sldId="1891"/>
            <ac:cxnSpMk id="16" creationId="{AA2EAA10-076F-46BD-8F0F-B9A2FB77A85C}"/>
          </ac:cxnSpMkLst>
        </pc:cxnChg>
        <pc:cxnChg chg="add">
          <ac:chgData name="Anouk Liebrand" userId="S::a.liebrand@nivoz.nl::f950ab8c-b38d-4ac4-b05e-64372000d86c" providerId="AD" clId="Web-{E2214840-F32C-246D-96A1-80E9D90E136B}" dt="2023-11-20T21:10:45.020" v="170"/>
          <ac:cxnSpMkLst>
            <pc:docMk/>
            <pc:sldMk cId="2290670744" sldId="1891"/>
            <ac:cxnSpMk id="19" creationId="{D891E407-403B-4764-86C9-33A56D3BCAA3}"/>
          </ac:cxnSpMkLst>
        </pc:cxnChg>
      </pc:sldChg>
      <pc:sldChg chg="add">
        <pc:chgData name="Anouk Liebrand" userId="S::a.liebrand@nivoz.nl::f950ab8c-b38d-4ac4-b05e-64372000d86c" providerId="AD" clId="Web-{E2214840-F32C-246D-96A1-80E9D90E136B}" dt="2023-11-21T12:27:40.021" v="214"/>
        <pc:sldMkLst>
          <pc:docMk/>
          <pc:sldMk cId="650266305" sldId="1892"/>
        </pc:sldMkLst>
      </pc:sldChg>
      <pc:sldChg chg="add">
        <pc:chgData name="Anouk Liebrand" userId="S::a.liebrand@nivoz.nl::f950ab8c-b38d-4ac4-b05e-64372000d86c" providerId="AD" clId="Web-{E2214840-F32C-246D-96A1-80E9D90E136B}" dt="2023-11-21T12:27:40.224" v="215"/>
        <pc:sldMkLst>
          <pc:docMk/>
          <pc:sldMk cId="3012255170" sldId="1893"/>
        </pc:sldMkLst>
      </pc:sldChg>
      <pc:sldChg chg="add">
        <pc:chgData name="Anouk Liebrand" userId="S::a.liebrand@nivoz.nl::f950ab8c-b38d-4ac4-b05e-64372000d86c" providerId="AD" clId="Web-{E2214840-F32C-246D-96A1-80E9D90E136B}" dt="2023-11-21T12:27:40.506" v="216"/>
        <pc:sldMkLst>
          <pc:docMk/>
          <pc:sldMk cId="3088556140" sldId="1894"/>
        </pc:sldMkLst>
      </pc:sldChg>
      <pc:sldChg chg="addSp delSp modSp add addAnim delAnim">
        <pc:chgData name="Anouk Liebrand" userId="S::a.liebrand@nivoz.nl::f950ab8c-b38d-4ac4-b05e-64372000d86c" providerId="AD" clId="Web-{E2214840-F32C-246D-96A1-80E9D90E136B}" dt="2023-11-21T12:32:08.498" v="254"/>
        <pc:sldMkLst>
          <pc:docMk/>
          <pc:sldMk cId="126453749" sldId="1895"/>
        </pc:sldMkLst>
        <pc:spChg chg="mod">
          <ac:chgData name="Anouk Liebrand" userId="S::a.liebrand@nivoz.nl::f950ab8c-b38d-4ac4-b05e-64372000d86c" providerId="AD" clId="Web-{E2214840-F32C-246D-96A1-80E9D90E136B}" dt="2023-11-21T12:32:08.498" v="254"/>
          <ac:spMkLst>
            <pc:docMk/>
            <pc:sldMk cId="126453749" sldId="1895"/>
            <ac:spMk id="2" creationId="{43A64481-FF30-269A-534F-929712B53DCC}"/>
          </ac:spMkLst>
        </pc:spChg>
        <pc:spChg chg="add del">
          <ac:chgData name="Anouk Liebrand" userId="S::a.liebrand@nivoz.nl::f950ab8c-b38d-4ac4-b05e-64372000d86c" providerId="AD" clId="Web-{E2214840-F32C-246D-96A1-80E9D90E136B}" dt="2023-11-21T12:32:08.498" v="254"/>
          <ac:spMkLst>
            <pc:docMk/>
            <pc:sldMk cId="126453749" sldId="1895"/>
            <ac:spMk id="8" creationId="{0671A8AE-40A1-4631-A6B8-581AFF065482}"/>
          </ac:spMkLst>
        </pc:spChg>
        <pc:spChg chg="add del">
          <ac:chgData name="Anouk Liebrand" userId="S::a.liebrand@nivoz.nl::f950ab8c-b38d-4ac4-b05e-64372000d86c" providerId="AD" clId="Web-{E2214840-F32C-246D-96A1-80E9D90E136B}" dt="2023-11-21T12:32:08.498" v="254"/>
          <ac:spMkLst>
            <pc:docMk/>
            <pc:sldMk cId="126453749" sldId="1895"/>
            <ac:spMk id="10" creationId="{AB58EF07-17C2-48CF-ABB0-EEF1F17CB8F0}"/>
          </ac:spMkLst>
        </pc:spChg>
        <pc:spChg chg="add del">
          <ac:chgData name="Anouk Liebrand" userId="S::a.liebrand@nivoz.nl::f950ab8c-b38d-4ac4-b05e-64372000d86c" providerId="AD" clId="Web-{E2214840-F32C-246D-96A1-80E9D90E136B}" dt="2023-11-21T12:32:08.498" v="254"/>
          <ac:spMkLst>
            <pc:docMk/>
            <pc:sldMk cId="126453749" sldId="1895"/>
            <ac:spMk id="12" creationId="{AF2F604E-43BE-4DC3-B983-E071523364F8}"/>
          </ac:spMkLst>
        </pc:spChg>
        <pc:spChg chg="add del">
          <ac:chgData name="Anouk Liebrand" userId="S::a.liebrand@nivoz.nl::f950ab8c-b38d-4ac4-b05e-64372000d86c" providerId="AD" clId="Web-{E2214840-F32C-246D-96A1-80E9D90E136B}" dt="2023-11-21T12:32:08.498" v="254"/>
          <ac:spMkLst>
            <pc:docMk/>
            <pc:sldMk cId="126453749" sldId="1895"/>
            <ac:spMk id="14" creationId="{08C9B587-E65E-4B52-B37C-ABEBB6E87928}"/>
          </ac:spMkLst>
        </pc:spChg>
        <pc:picChg chg="add del">
          <ac:chgData name="Anouk Liebrand" userId="S::a.liebrand@nivoz.nl::f950ab8c-b38d-4ac4-b05e-64372000d86c" providerId="AD" clId="Web-{E2214840-F32C-246D-96A1-80E9D90E136B}" dt="2023-11-21T12:32:08.498" v="254"/>
          <ac:picMkLst>
            <pc:docMk/>
            <pc:sldMk cId="126453749" sldId="1895"/>
            <ac:picMk id="4" creationId="{A9A731E8-C947-E28D-3066-41610D063075}"/>
          </ac:picMkLst>
        </pc:picChg>
      </pc:sldChg>
      <pc:sldChg chg="addSp delSp modSp add del mod setBg setClrOvrMap">
        <pc:chgData name="Anouk Liebrand" userId="S::a.liebrand@nivoz.nl::f950ab8c-b38d-4ac4-b05e-64372000d86c" providerId="AD" clId="Web-{E2214840-F32C-246D-96A1-80E9D90E136B}" dt="2023-11-21T12:29:51.369" v="224" actId="1076"/>
        <pc:sldMkLst>
          <pc:docMk/>
          <pc:sldMk cId="2725716285" sldId="1896"/>
        </pc:sldMkLst>
        <pc:spChg chg="mod">
          <ac:chgData name="Anouk Liebrand" userId="S::a.liebrand@nivoz.nl::f950ab8c-b38d-4ac4-b05e-64372000d86c" providerId="AD" clId="Web-{E2214840-F32C-246D-96A1-80E9D90E136B}" dt="2023-11-21T12:29:44.212" v="223"/>
          <ac:spMkLst>
            <pc:docMk/>
            <pc:sldMk cId="2725716285" sldId="1896"/>
            <ac:spMk id="2" creationId="{3059F21F-DCFB-0574-95FB-9BB1D35AFFFC}"/>
          </ac:spMkLst>
        </pc:spChg>
        <pc:spChg chg="mod">
          <ac:chgData name="Anouk Liebrand" userId="S::a.liebrand@nivoz.nl::f950ab8c-b38d-4ac4-b05e-64372000d86c" providerId="AD" clId="Web-{E2214840-F32C-246D-96A1-80E9D90E136B}" dt="2023-11-21T12:29:44.212" v="223"/>
          <ac:spMkLst>
            <pc:docMk/>
            <pc:sldMk cId="2725716285" sldId="1896"/>
            <ac:spMk id="3" creationId="{E4E8C79A-810E-F251-41CB-BD4695932C29}"/>
          </ac:spMkLst>
        </pc:spChg>
        <pc:spChg chg="add del">
          <ac:chgData name="Anouk Liebrand" userId="S::a.liebrand@nivoz.nl::f950ab8c-b38d-4ac4-b05e-64372000d86c" providerId="AD" clId="Web-{E2214840-F32C-246D-96A1-80E9D90E136B}" dt="2023-11-21T12:29:44.212" v="223"/>
          <ac:spMkLst>
            <pc:docMk/>
            <pc:sldMk cId="2725716285" sldId="1896"/>
            <ac:spMk id="10" creationId="{0E3596DD-156A-473E-9BB3-C6A29F7574E9}"/>
          </ac:spMkLst>
        </pc:spChg>
        <pc:spChg chg="add del">
          <ac:chgData name="Anouk Liebrand" userId="S::a.liebrand@nivoz.nl::f950ab8c-b38d-4ac4-b05e-64372000d86c" providerId="AD" clId="Web-{E2214840-F32C-246D-96A1-80E9D90E136B}" dt="2023-11-21T12:29:44.212" v="223"/>
          <ac:spMkLst>
            <pc:docMk/>
            <pc:sldMk cId="2725716285" sldId="1896"/>
            <ac:spMk id="12" creationId="{2C46C4D6-C474-4E92-B52E-944C1118F7B6}"/>
          </ac:spMkLst>
        </pc:spChg>
        <pc:grpChg chg="add">
          <ac:chgData name="Anouk Liebrand" userId="S::a.liebrand@nivoz.nl::f950ab8c-b38d-4ac4-b05e-64372000d86c" providerId="AD" clId="Web-{E2214840-F32C-246D-96A1-80E9D90E136B}" dt="2023-11-21T12:29:44.212" v="223"/>
          <ac:grpSpMkLst>
            <pc:docMk/>
            <pc:sldMk cId="2725716285" sldId="1896"/>
            <ac:grpSpMk id="17" creationId="{C54A2A4D-19EF-3552-F383-6AD9587C8AFC}"/>
          </ac:grpSpMkLst>
        </pc:grpChg>
        <pc:picChg chg="mod">
          <ac:chgData name="Anouk Liebrand" userId="S::a.liebrand@nivoz.nl::f950ab8c-b38d-4ac4-b05e-64372000d86c" providerId="AD" clId="Web-{E2214840-F32C-246D-96A1-80E9D90E136B}" dt="2023-11-21T12:29:51.369" v="224" actId="1076"/>
          <ac:picMkLst>
            <pc:docMk/>
            <pc:sldMk cId="2725716285" sldId="1896"/>
            <ac:picMk id="5" creationId="{C56009C1-CF73-E239-413C-AE81746D1DF9}"/>
          </ac:picMkLst>
        </pc:picChg>
      </pc:sldChg>
      <pc:sldChg chg="modSp new">
        <pc:chgData name="Anouk Liebrand" userId="S::a.liebrand@nivoz.nl::f950ab8c-b38d-4ac4-b05e-64372000d86c" providerId="AD" clId="Web-{E2214840-F32C-246D-96A1-80E9D90E136B}" dt="2023-11-21T12:49:03.964" v="329" actId="1076"/>
        <pc:sldMkLst>
          <pc:docMk/>
          <pc:sldMk cId="898417933" sldId="1897"/>
        </pc:sldMkLst>
        <pc:spChg chg="mod">
          <ac:chgData name="Anouk Liebrand" userId="S::a.liebrand@nivoz.nl::f950ab8c-b38d-4ac4-b05e-64372000d86c" providerId="AD" clId="Web-{E2214840-F32C-246D-96A1-80E9D90E136B}" dt="2023-11-21T12:49:03.964" v="329" actId="1076"/>
          <ac:spMkLst>
            <pc:docMk/>
            <pc:sldMk cId="898417933" sldId="1897"/>
            <ac:spMk id="2" creationId="{10C76370-81C3-1083-6F88-C3564A5D3AB2}"/>
          </ac:spMkLst>
        </pc:spChg>
        <pc:spChg chg="mod">
          <ac:chgData name="Anouk Liebrand" userId="S::a.liebrand@nivoz.nl::f950ab8c-b38d-4ac4-b05e-64372000d86c" providerId="AD" clId="Web-{E2214840-F32C-246D-96A1-80E9D90E136B}" dt="2023-11-21T12:46:38.775" v="305" actId="1076"/>
          <ac:spMkLst>
            <pc:docMk/>
            <pc:sldMk cId="898417933" sldId="1897"/>
            <ac:spMk id="3" creationId="{E1FB0695-94A1-2231-CB2C-C9F8BA13028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AEF93-BDB7-4E44-8FD1-4DEBE7F7067A}" type="doc">
      <dgm:prSet loTypeId="urn:microsoft.com/office/officeart/2005/8/layout/venn1" loCatId="relationship" qsTypeId="urn:microsoft.com/office/officeart/2005/8/quickstyle/simple1" qsCatId="simple" csTypeId="urn:microsoft.com/office/officeart/2005/8/colors/accent1_2" csCatId="accent1" phldr="1"/>
      <dgm:spPr/>
    </dgm:pt>
    <dgm:pt modelId="{56DA8EE9-A8E9-4A16-B660-04ED056FB55D}">
      <dgm:prSet phldrT="[Tekst]"/>
      <dgm:spPr/>
      <dgm:t>
        <a:bodyPr/>
        <a:lstStyle/>
        <a:p>
          <a:r>
            <a:rPr lang="nl-NL" dirty="0"/>
            <a:t>Pedagogische opdracht</a:t>
          </a:r>
        </a:p>
      </dgm:t>
    </dgm:pt>
    <dgm:pt modelId="{DDC86399-1993-4FEA-B7BD-201B197B76E2}" type="parTrans" cxnId="{AD95DF70-D6B3-402C-90B9-E89E140F2DBC}">
      <dgm:prSet/>
      <dgm:spPr/>
      <dgm:t>
        <a:bodyPr/>
        <a:lstStyle/>
        <a:p>
          <a:endParaRPr lang="nl-NL"/>
        </a:p>
      </dgm:t>
    </dgm:pt>
    <dgm:pt modelId="{C4527F24-A205-4910-A1F8-8EE23FE88939}" type="sibTrans" cxnId="{AD95DF70-D6B3-402C-90B9-E89E140F2DBC}">
      <dgm:prSet/>
      <dgm:spPr/>
      <dgm:t>
        <a:bodyPr/>
        <a:lstStyle/>
        <a:p>
          <a:endParaRPr lang="nl-NL"/>
        </a:p>
      </dgm:t>
    </dgm:pt>
    <dgm:pt modelId="{79A4C488-8E1A-4760-8BF6-5B5C1F0729CE}">
      <dgm:prSet phldrT="[Tekst]"/>
      <dgm:spPr>
        <a:solidFill>
          <a:srgbClr val="92D050">
            <a:alpha val="50000"/>
          </a:srgbClr>
        </a:solidFill>
      </dgm:spPr>
      <dgm:t>
        <a:bodyPr/>
        <a:lstStyle/>
        <a:p>
          <a:r>
            <a:rPr lang="nl-NL" dirty="0"/>
            <a:t>Leraar als instrument</a:t>
          </a:r>
        </a:p>
      </dgm:t>
    </dgm:pt>
    <dgm:pt modelId="{234505C4-14D5-4D70-94C7-D7E88D58003E}" type="parTrans" cxnId="{B9AF71B2-0D2E-4B3F-98E1-18BE9DA5BEB2}">
      <dgm:prSet/>
      <dgm:spPr/>
      <dgm:t>
        <a:bodyPr/>
        <a:lstStyle/>
        <a:p>
          <a:endParaRPr lang="nl-NL"/>
        </a:p>
      </dgm:t>
    </dgm:pt>
    <dgm:pt modelId="{969D5BE4-5E3F-4287-ABBD-292D1CA89EF9}" type="sibTrans" cxnId="{B9AF71B2-0D2E-4B3F-98E1-18BE9DA5BEB2}">
      <dgm:prSet/>
      <dgm:spPr/>
      <dgm:t>
        <a:bodyPr/>
        <a:lstStyle/>
        <a:p>
          <a:endParaRPr lang="nl-NL"/>
        </a:p>
      </dgm:t>
    </dgm:pt>
    <dgm:pt modelId="{F008BCB9-0A2E-45EA-BC87-B3513F7146BA}">
      <dgm:prSet phldrT="[Tekst]"/>
      <dgm:spPr>
        <a:solidFill>
          <a:srgbClr val="FFFF00">
            <a:alpha val="49804"/>
          </a:srgbClr>
        </a:solidFill>
      </dgm:spPr>
      <dgm:t>
        <a:bodyPr/>
        <a:lstStyle/>
        <a:p>
          <a:r>
            <a:rPr lang="nl-NL" dirty="0"/>
            <a:t>Perspectief van de leerling</a:t>
          </a:r>
          <a:r>
            <a:rPr lang="nl-NL" dirty="0">
              <a:latin typeface="Calibri"/>
            </a:rPr>
            <a:t>/ouder</a:t>
          </a:r>
          <a:endParaRPr lang="nl-NL" dirty="0"/>
        </a:p>
      </dgm:t>
    </dgm:pt>
    <dgm:pt modelId="{B8E9D78B-0B9F-461C-B5F0-FD25060820F6}" type="parTrans" cxnId="{2EBA805E-3505-4E01-83B4-178DEC0DA713}">
      <dgm:prSet/>
      <dgm:spPr/>
      <dgm:t>
        <a:bodyPr/>
        <a:lstStyle/>
        <a:p>
          <a:endParaRPr lang="nl-NL"/>
        </a:p>
      </dgm:t>
    </dgm:pt>
    <dgm:pt modelId="{85B2B5EE-74A2-4F46-AB0E-9AD869D15D8F}" type="sibTrans" cxnId="{2EBA805E-3505-4E01-83B4-178DEC0DA713}">
      <dgm:prSet/>
      <dgm:spPr/>
      <dgm:t>
        <a:bodyPr/>
        <a:lstStyle/>
        <a:p>
          <a:endParaRPr lang="nl-NL"/>
        </a:p>
      </dgm:t>
    </dgm:pt>
    <dgm:pt modelId="{AFD1E21A-FA48-4259-AD48-821A090AAD1B}" type="pres">
      <dgm:prSet presAssocID="{29AAEF93-BDB7-4E44-8FD1-4DEBE7F7067A}" presName="compositeShape" presStyleCnt="0">
        <dgm:presLayoutVars>
          <dgm:chMax val="7"/>
          <dgm:dir/>
          <dgm:resizeHandles val="exact"/>
        </dgm:presLayoutVars>
      </dgm:prSet>
      <dgm:spPr/>
    </dgm:pt>
    <dgm:pt modelId="{2370195E-B63B-42A1-9850-C033229FC20D}" type="pres">
      <dgm:prSet presAssocID="{56DA8EE9-A8E9-4A16-B660-04ED056FB55D}" presName="circ1" presStyleLbl="vennNode1" presStyleIdx="0" presStyleCnt="3" custLinFactNeighborX="947" custLinFactNeighborY="5094"/>
      <dgm:spPr/>
    </dgm:pt>
    <dgm:pt modelId="{F9A33819-E8D0-41CB-B78E-AA21627DFEC1}" type="pres">
      <dgm:prSet presAssocID="{56DA8EE9-A8E9-4A16-B660-04ED056FB55D}" presName="circ1Tx" presStyleLbl="revTx" presStyleIdx="0" presStyleCnt="0">
        <dgm:presLayoutVars>
          <dgm:chMax val="0"/>
          <dgm:chPref val="0"/>
          <dgm:bulletEnabled val="1"/>
        </dgm:presLayoutVars>
      </dgm:prSet>
      <dgm:spPr/>
    </dgm:pt>
    <dgm:pt modelId="{EEEAD354-835B-4E44-A797-61F92CEDB0A4}" type="pres">
      <dgm:prSet presAssocID="{79A4C488-8E1A-4760-8BF6-5B5C1F0729CE}" presName="circ2" presStyleLbl="vennNode1" presStyleIdx="1" presStyleCnt="3"/>
      <dgm:spPr/>
    </dgm:pt>
    <dgm:pt modelId="{F3B6FDFE-02FC-4578-99E1-AE4D01B6C02B}" type="pres">
      <dgm:prSet presAssocID="{79A4C488-8E1A-4760-8BF6-5B5C1F0729CE}" presName="circ2Tx" presStyleLbl="revTx" presStyleIdx="0" presStyleCnt="0">
        <dgm:presLayoutVars>
          <dgm:chMax val="0"/>
          <dgm:chPref val="0"/>
          <dgm:bulletEnabled val="1"/>
        </dgm:presLayoutVars>
      </dgm:prSet>
      <dgm:spPr/>
    </dgm:pt>
    <dgm:pt modelId="{8016A2F0-8BFE-4B13-9B62-545D5C08D7FA}" type="pres">
      <dgm:prSet presAssocID="{F008BCB9-0A2E-45EA-BC87-B3513F7146BA}" presName="circ3" presStyleLbl="vennNode1" presStyleIdx="2" presStyleCnt="3"/>
      <dgm:spPr/>
    </dgm:pt>
    <dgm:pt modelId="{3634DE91-8A89-4C18-B13E-EDF02E494C53}" type="pres">
      <dgm:prSet presAssocID="{F008BCB9-0A2E-45EA-BC87-B3513F7146BA}" presName="circ3Tx" presStyleLbl="revTx" presStyleIdx="0" presStyleCnt="0">
        <dgm:presLayoutVars>
          <dgm:chMax val="0"/>
          <dgm:chPref val="0"/>
          <dgm:bulletEnabled val="1"/>
        </dgm:presLayoutVars>
      </dgm:prSet>
      <dgm:spPr/>
    </dgm:pt>
  </dgm:ptLst>
  <dgm:cxnLst>
    <dgm:cxn modelId="{1A6AB72D-D6C0-4697-A105-B59CB9E0D817}" type="presOf" srcId="{79A4C488-8E1A-4760-8BF6-5B5C1F0729CE}" destId="{EEEAD354-835B-4E44-A797-61F92CEDB0A4}" srcOrd="0" destOrd="0" presId="urn:microsoft.com/office/officeart/2005/8/layout/venn1"/>
    <dgm:cxn modelId="{D4CCA63D-6528-41EE-8053-AFAAA53CC6F0}" type="presOf" srcId="{79A4C488-8E1A-4760-8BF6-5B5C1F0729CE}" destId="{F3B6FDFE-02FC-4578-99E1-AE4D01B6C02B}" srcOrd="1" destOrd="0" presId="urn:microsoft.com/office/officeart/2005/8/layout/venn1"/>
    <dgm:cxn modelId="{89B77744-31B7-412E-B2D2-BA20786D2BE4}" type="presOf" srcId="{56DA8EE9-A8E9-4A16-B660-04ED056FB55D}" destId="{F9A33819-E8D0-41CB-B78E-AA21627DFEC1}" srcOrd="1" destOrd="0" presId="urn:microsoft.com/office/officeart/2005/8/layout/venn1"/>
    <dgm:cxn modelId="{2F300A5A-4A5C-412E-A0AB-23FACF2BEA72}" type="presOf" srcId="{29AAEF93-BDB7-4E44-8FD1-4DEBE7F7067A}" destId="{AFD1E21A-FA48-4259-AD48-821A090AAD1B}" srcOrd="0" destOrd="0" presId="urn:microsoft.com/office/officeart/2005/8/layout/venn1"/>
    <dgm:cxn modelId="{2EBA805E-3505-4E01-83B4-178DEC0DA713}" srcId="{29AAEF93-BDB7-4E44-8FD1-4DEBE7F7067A}" destId="{F008BCB9-0A2E-45EA-BC87-B3513F7146BA}" srcOrd="2" destOrd="0" parTransId="{B8E9D78B-0B9F-461C-B5F0-FD25060820F6}" sibTransId="{85B2B5EE-74A2-4F46-AB0E-9AD869D15D8F}"/>
    <dgm:cxn modelId="{63CF535F-9827-40EA-819F-BF1100C4C36F}" type="presOf" srcId="{56DA8EE9-A8E9-4A16-B660-04ED056FB55D}" destId="{2370195E-B63B-42A1-9850-C033229FC20D}" srcOrd="0" destOrd="0" presId="urn:microsoft.com/office/officeart/2005/8/layout/venn1"/>
    <dgm:cxn modelId="{AD95DF70-D6B3-402C-90B9-E89E140F2DBC}" srcId="{29AAEF93-BDB7-4E44-8FD1-4DEBE7F7067A}" destId="{56DA8EE9-A8E9-4A16-B660-04ED056FB55D}" srcOrd="0" destOrd="0" parTransId="{DDC86399-1993-4FEA-B7BD-201B197B76E2}" sibTransId="{C4527F24-A205-4910-A1F8-8EE23FE88939}"/>
    <dgm:cxn modelId="{5C07ACAA-74FC-45A0-95D6-5AF987A6DA84}" type="presOf" srcId="{F008BCB9-0A2E-45EA-BC87-B3513F7146BA}" destId="{8016A2F0-8BFE-4B13-9B62-545D5C08D7FA}" srcOrd="0" destOrd="0" presId="urn:microsoft.com/office/officeart/2005/8/layout/venn1"/>
    <dgm:cxn modelId="{B9AF71B2-0D2E-4B3F-98E1-18BE9DA5BEB2}" srcId="{29AAEF93-BDB7-4E44-8FD1-4DEBE7F7067A}" destId="{79A4C488-8E1A-4760-8BF6-5B5C1F0729CE}" srcOrd="1" destOrd="0" parTransId="{234505C4-14D5-4D70-94C7-D7E88D58003E}" sibTransId="{969D5BE4-5E3F-4287-ABBD-292D1CA89EF9}"/>
    <dgm:cxn modelId="{D23C63D1-E023-4E5A-A640-A920C0CA0CC4}" type="presOf" srcId="{F008BCB9-0A2E-45EA-BC87-B3513F7146BA}" destId="{3634DE91-8A89-4C18-B13E-EDF02E494C53}" srcOrd="1" destOrd="0" presId="urn:microsoft.com/office/officeart/2005/8/layout/venn1"/>
    <dgm:cxn modelId="{9F58B702-DC86-4D92-B120-5904CAA7C26F}" type="presParOf" srcId="{AFD1E21A-FA48-4259-AD48-821A090AAD1B}" destId="{2370195E-B63B-42A1-9850-C033229FC20D}" srcOrd="0" destOrd="0" presId="urn:microsoft.com/office/officeart/2005/8/layout/venn1"/>
    <dgm:cxn modelId="{E351DA76-C122-4183-8F2B-6DB8BEA0622B}" type="presParOf" srcId="{AFD1E21A-FA48-4259-AD48-821A090AAD1B}" destId="{F9A33819-E8D0-41CB-B78E-AA21627DFEC1}" srcOrd="1" destOrd="0" presId="urn:microsoft.com/office/officeart/2005/8/layout/venn1"/>
    <dgm:cxn modelId="{EB9D76BD-DAF7-4242-B005-06D6C1D9F700}" type="presParOf" srcId="{AFD1E21A-FA48-4259-AD48-821A090AAD1B}" destId="{EEEAD354-835B-4E44-A797-61F92CEDB0A4}" srcOrd="2" destOrd="0" presId="urn:microsoft.com/office/officeart/2005/8/layout/venn1"/>
    <dgm:cxn modelId="{6D0ABD90-8541-4A2D-A0D6-69F9341C5CCE}" type="presParOf" srcId="{AFD1E21A-FA48-4259-AD48-821A090AAD1B}" destId="{F3B6FDFE-02FC-4578-99E1-AE4D01B6C02B}" srcOrd="3" destOrd="0" presId="urn:microsoft.com/office/officeart/2005/8/layout/venn1"/>
    <dgm:cxn modelId="{9020A215-12D0-451B-B7E3-CBFA08E02EC5}" type="presParOf" srcId="{AFD1E21A-FA48-4259-AD48-821A090AAD1B}" destId="{8016A2F0-8BFE-4B13-9B62-545D5C08D7FA}" srcOrd="4" destOrd="0" presId="urn:microsoft.com/office/officeart/2005/8/layout/venn1"/>
    <dgm:cxn modelId="{C836EB3F-1557-49A4-8F2D-1DF5AC7042BB}" type="presParOf" srcId="{AFD1E21A-FA48-4259-AD48-821A090AAD1B}" destId="{3634DE91-8A89-4C18-B13E-EDF02E494C53}"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0195E-B63B-42A1-9850-C033229FC20D}">
      <dsp:nvSpPr>
        <dsp:cNvPr id="0" name=""/>
        <dsp:cNvSpPr/>
      </dsp:nvSpPr>
      <dsp:spPr>
        <a:xfrm>
          <a:off x="3833874" y="324327"/>
          <a:ext cx="4518773" cy="451877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nl-NL" sz="3600" kern="1200" dirty="0"/>
            <a:t>Pedagogische opdracht</a:t>
          </a:r>
        </a:p>
      </dsp:txBody>
      <dsp:txXfrm>
        <a:off x="4436377" y="1115112"/>
        <a:ext cx="3313767" cy="2033448"/>
      </dsp:txXfrm>
    </dsp:sp>
    <dsp:sp modelId="{EEEAD354-835B-4E44-A797-61F92CEDB0A4}">
      <dsp:nvSpPr>
        <dsp:cNvPr id="0" name=""/>
        <dsp:cNvSpPr/>
      </dsp:nvSpPr>
      <dsp:spPr>
        <a:xfrm>
          <a:off x="5421606" y="2918374"/>
          <a:ext cx="4518773" cy="4518773"/>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nl-NL" sz="3600" kern="1200" dirty="0"/>
            <a:t>Leraar als instrument</a:t>
          </a:r>
        </a:p>
      </dsp:txBody>
      <dsp:txXfrm>
        <a:off x="6803597" y="4085724"/>
        <a:ext cx="2711264" cy="2485325"/>
      </dsp:txXfrm>
    </dsp:sp>
    <dsp:sp modelId="{8016A2F0-8BFE-4B13-9B62-545D5C08D7FA}">
      <dsp:nvSpPr>
        <dsp:cNvPr id="0" name=""/>
        <dsp:cNvSpPr/>
      </dsp:nvSpPr>
      <dsp:spPr>
        <a:xfrm>
          <a:off x="2160557" y="2918374"/>
          <a:ext cx="4518773" cy="4518773"/>
        </a:xfrm>
        <a:prstGeom prst="ellipse">
          <a:avLst/>
        </a:prstGeom>
        <a:solidFill>
          <a:srgbClr val="FFFF0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nl-NL" sz="3600" kern="1200" dirty="0"/>
            <a:t>Perspectief van de leerling</a:t>
          </a:r>
          <a:r>
            <a:rPr lang="nl-NL" sz="3600" kern="1200" dirty="0">
              <a:latin typeface="Calibri"/>
            </a:rPr>
            <a:t>/ouder</a:t>
          </a:r>
          <a:endParaRPr lang="nl-NL" sz="3600" kern="1200" dirty="0"/>
        </a:p>
      </dsp:txBody>
      <dsp:txXfrm>
        <a:off x="2586075" y="4085724"/>
        <a:ext cx="2711264" cy="248532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4C86F-13C9-5A44-A252-EB04151348BF}" type="datetimeFigureOut">
              <a:rPr lang="nl-NL" smtClean="0"/>
              <a:t>31-01-2024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C146-B7F7-9647-B40E-0704FF294B99}" type="slidenum">
              <a:rPr lang="nl-NL" smtClean="0"/>
              <a:t>‹nr.›</a:t>
            </a:fld>
            <a:endParaRPr lang="nl-NL"/>
          </a:p>
        </p:txBody>
      </p:sp>
    </p:spTree>
    <p:extLst>
      <p:ext uri="{BB962C8B-B14F-4D97-AF65-F5344CB8AC3E}">
        <p14:creationId xmlns:p14="http://schemas.microsoft.com/office/powerpoint/2010/main" val="935768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 de streep </a:t>
            </a:r>
          </a:p>
          <a:p>
            <a:r>
              <a:rPr lang="nl-NL" dirty="0"/>
              <a:t>10 min</a:t>
            </a:r>
          </a:p>
          <a:p>
            <a:endParaRPr lang="nl-NL" dirty="0"/>
          </a:p>
          <a:p>
            <a:r>
              <a:rPr lang="nl-NL" dirty="0"/>
              <a:t>Stel mij eens voor </a:t>
            </a:r>
          </a:p>
          <a:p>
            <a:r>
              <a:rPr lang="nl-NL" dirty="0"/>
              <a:t>10</a:t>
            </a:r>
          </a:p>
        </p:txBody>
      </p:sp>
      <p:sp>
        <p:nvSpPr>
          <p:cNvPr id="4" name="Tijdelijke aanduiding voor dianummer 3"/>
          <p:cNvSpPr>
            <a:spLocks noGrp="1"/>
          </p:cNvSpPr>
          <p:nvPr>
            <p:ph type="sldNum" sz="quarter" idx="5"/>
          </p:nvPr>
        </p:nvSpPr>
        <p:spPr/>
        <p:txBody>
          <a:bodyPr/>
          <a:lstStyle/>
          <a:p>
            <a:fld id="{FD3BC146-B7F7-9647-B40E-0704FF294B99}" type="slidenum">
              <a:rPr lang="nl-NL" smtClean="0"/>
              <a:t>2</a:t>
            </a:fld>
            <a:endParaRPr lang="nl-NL"/>
          </a:p>
        </p:txBody>
      </p:sp>
    </p:spTree>
    <p:extLst>
      <p:ext uri="{BB962C8B-B14F-4D97-AF65-F5344CB8AC3E}">
        <p14:creationId xmlns:p14="http://schemas.microsoft.com/office/powerpoint/2010/main" val="134833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10 min</a:t>
            </a:r>
          </a:p>
          <a:p>
            <a:endParaRPr lang="nl-NL" dirty="0"/>
          </a:p>
          <a:p>
            <a:r>
              <a:rPr lang="nl-NL" dirty="0"/>
              <a:t>Even delen in tweetallen</a:t>
            </a:r>
          </a:p>
          <a:p>
            <a:r>
              <a:rPr lang="nl-NL" dirty="0"/>
              <a:t>Welk woord blijft hangen en zou je willen meegeven?</a:t>
            </a:r>
          </a:p>
        </p:txBody>
      </p:sp>
      <p:sp>
        <p:nvSpPr>
          <p:cNvPr id="4" name="Tijdelijke aanduiding voor dianummer 3"/>
          <p:cNvSpPr>
            <a:spLocks noGrp="1"/>
          </p:cNvSpPr>
          <p:nvPr>
            <p:ph type="sldNum" sz="quarter" idx="5"/>
          </p:nvPr>
        </p:nvSpPr>
        <p:spPr/>
        <p:txBody>
          <a:bodyPr/>
          <a:lstStyle/>
          <a:p>
            <a:fld id="{FD3BC146-B7F7-9647-B40E-0704FF294B99}" type="slidenum">
              <a:rPr lang="nl-NL" smtClean="0"/>
              <a:t>3</a:t>
            </a:fld>
            <a:endParaRPr lang="nl-NL"/>
          </a:p>
        </p:txBody>
      </p:sp>
    </p:spTree>
    <p:extLst>
      <p:ext uri="{BB962C8B-B14F-4D97-AF65-F5344CB8AC3E}">
        <p14:creationId xmlns:p14="http://schemas.microsoft.com/office/powerpoint/2010/main" val="57990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a:t>Wat is jouw neiging </a:t>
            </a:r>
          </a:p>
        </p:txBody>
      </p:sp>
      <p:sp>
        <p:nvSpPr>
          <p:cNvPr id="4" name="Tijdelijke aanduiding voor dianummer 3"/>
          <p:cNvSpPr>
            <a:spLocks noGrp="1"/>
          </p:cNvSpPr>
          <p:nvPr>
            <p:ph type="sldNum" sz="quarter" idx="5"/>
          </p:nvPr>
        </p:nvSpPr>
        <p:spPr/>
        <p:txBody>
          <a:bodyPr/>
          <a:lstStyle/>
          <a:p>
            <a:fld id="{D223A0AA-FE1B-264F-BAB4-4CED7BC8EFAC}" type="slidenum">
              <a:rPr lang="nl-NL" smtClean="0"/>
              <a:t>14</a:t>
            </a:fld>
            <a:endParaRPr lang="nl-NL"/>
          </a:p>
        </p:txBody>
      </p:sp>
    </p:spTree>
    <p:extLst>
      <p:ext uri="{BB962C8B-B14F-4D97-AF65-F5344CB8AC3E}">
        <p14:creationId xmlns:p14="http://schemas.microsoft.com/office/powerpoint/2010/main" val="25486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a:t>
            </a:r>
          </a:p>
          <a:p>
            <a:r>
              <a:rPr lang="nl-NL" dirty="0"/>
              <a:t>Tweetallen, 15 min </a:t>
            </a:r>
            <a:r>
              <a:rPr lang="nl-NL" dirty="0" err="1"/>
              <a:t>pp</a:t>
            </a:r>
            <a:endParaRPr lang="nl-NL" dirty="0"/>
          </a:p>
          <a:p>
            <a:endParaRPr lang="nl-NL" dirty="0"/>
          </a:p>
          <a:p>
            <a:r>
              <a:rPr lang="nl-NL" dirty="0"/>
              <a:t>Wat heb je geleerd over je eigen denken/leren/gebruiksaanwijzing?</a:t>
            </a:r>
            <a:endParaRPr lang="en-US" dirty="0"/>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FD3BC146-B7F7-9647-B40E-0704FF294B99}" type="slidenum">
              <a:rPr lang="nl-NL" smtClean="0"/>
              <a:t>16</a:t>
            </a:fld>
            <a:endParaRPr lang="nl-NL"/>
          </a:p>
        </p:txBody>
      </p:sp>
    </p:spTree>
    <p:extLst>
      <p:ext uri="{BB962C8B-B14F-4D97-AF65-F5344CB8AC3E}">
        <p14:creationId xmlns:p14="http://schemas.microsoft.com/office/powerpoint/2010/main" val="2499891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 min</a:t>
            </a:r>
          </a:p>
        </p:txBody>
      </p:sp>
      <p:sp>
        <p:nvSpPr>
          <p:cNvPr id="4" name="Tijdelijke aanduiding voor dianummer 3"/>
          <p:cNvSpPr>
            <a:spLocks noGrp="1"/>
          </p:cNvSpPr>
          <p:nvPr>
            <p:ph type="sldNum" sz="quarter" idx="5"/>
          </p:nvPr>
        </p:nvSpPr>
        <p:spPr/>
        <p:txBody>
          <a:bodyPr/>
          <a:lstStyle/>
          <a:p>
            <a:fld id="{FD3BC146-B7F7-9647-B40E-0704FF294B99}" type="slidenum">
              <a:rPr lang="nl-NL" smtClean="0"/>
              <a:t>17</a:t>
            </a:fld>
            <a:endParaRPr lang="nl-NL"/>
          </a:p>
        </p:txBody>
      </p:sp>
    </p:spTree>
    <p:extLst>
      <p:ext uri="{BB962C8B-B14F-4D97-AF65-F5344CB8AC3E}">
        <p14:creationId xmlns:p14="http://schemas.microsoft.com/office/powerpoint/2010/main" val="50156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nl-NL" noProof="0"/>
              <a:t>Vragen?</a:t>
            </a:r>
          </a:p>
          <a:p>
            <a:r>
              <a:rPr lang="nl-NL" noProof="0"/>
              <a:t>Wat</a:t>
            </a:r>
            <a:r>
              <a:rPr lang="nl-NL" baseline="0" noProof="0"/>
              <a:t> moet nog gezegd worden?</a:t>
            </a:r>
          </a:p>
          <a:p>
            <a:r>
              <a:rPr lang="nl-NL" baseline="0" noProof="0"/>
              <a:t>Hoe kijk je terug op de dag?</a:t>
            </a:r>
            <a:endParaRPr lang="nl-NL" noProof="0"/>
          </a:p>
        </p:txBody>
      </p:sp>
      <p:sp>
        <p:nvSpPr>
          <p:cNvPr id="4" name="Slide Number Placeholder 3"/>
          <p:cNvSpPr>
            <a:spLocks noGrp="1"/>
          </p:cNvSpPr>
          <p:nvPr>
            <p:ph type="sldNum" sz="quarter" idx="10"/>
          </p:nvPr>
        </p:nvSpPr>
        <p:spPr/>
        <p:txBody>
          <a:bodyPr/>
          <a:lstStyle/>
          <a:p>
            <a:fld id="{9164EB1E-1A37-42B4-A11F-A31BA6CEA5F1}" type="slidenum">
              <a:rPr lang="nl-NL" smtClean="0"/>
              <a:pPr/>
              <a:t>18</a:t>
            </a:fld>
            <a:endParaRPr lang="nl-NL"/>
          </a:p>
        </p:txBody>
      </p:sp>
    </p:spTree>
    <p:extLst>
      <p:ext uri="{BB962C8B-B14F-4D97-AF65-F5344CB8AC3E}">
        <p14:creationId xmlns:p14="http://schemas.microsoft.com/office/powerpoint/2010/main" val="339403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0B8C6-F522-F641-C5F2-59343780B15D}"/>
              </a:ext>
            </a:extLst>
          </p:cNvPr>
          <p:cNvSpPr>
            <a:spLocks noGrp="1"/>
          </p:cNvSpPr>
          <p:nvPr>
            <p:ph type="ctrTitle"/>
          </p:nvPr>
        </p:nvSpPr>
        <p:spPr>
          <a:xfrm>
            <a:off x="491837" y="1590674"/>
            <a:ext cx="17304327" cy="2195513"/>
          </a:xfrm>
        </p:spPr>
        <p:txBody>
          <a:bodyPr anchor="b">
            <a:noAutofit/>
          </a:bodyPr>
          <a:lstStyle>
            <a:lvl1pPr algn="ct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Ondertitel 2">
            <a:extLst>
              <a:ext uri="{FF2B5EF4-FFF2-40B4-BE49-F238E27FC236}">
                <a16:creationId xmlns:a16="http://schemas.microsoft.com/office/drawing/2014/main" id="{D663C865-5AEA-C3C7-424A-1919383BF722}"/>
              </a:ext>
            </a:extLst>
          </p:cNvPr>
          <p:cNvSpPr>
            <a:spLocks noGrp="1"/>
          </p:cNvSpPr>
          <p:nvPr>
            <p:ph type="subTitle" idx="1"/>
          </p:nvPr>
        </p:nvSpPr>
        <p:spPr>
          <a:xfrm>
            <a:off x="2286000" y="4350112"/>
            <a:ext cx="13716000" cy="2483643"/>
          </a:xfrm>
        </p:spPr>
        <p:txBody>
          <a:bodyPr>
            <a:normAutofit/>
          </a:bodyPr>
          <a:lstStyle>
            <a:lvl1pPr marL="0" indent="0" algn="ctr">
              <a:buNone/>
              <a:defRPr sz="4800">
                <a:latin typeface="Source Sans Pro" panose="020B0503030403020204" pitchFamily="34" charset="0"/>
                <a:ea typeface="Source Sans Pro" panose="020B0503030403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0DF7595-76C5-C0B4-BBD5-6DD9512C1873}"/>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7D95752A-942D-4ADD-9771-C158C83E5E7C}" type="datetime1">
              <a:rPr lang="nl-NL" smtClean="0"/>
              <a:t>31-01-2024</a:t>
            </a:fld>
            <a:endParaRPr lang="nl-NL"/>
          </a:p>
        </p:txBody>
      </p:sp>
      <p:sp>
        <p:nvSpPr>
          <p:cNvPr id="5" name="Tijdelijke aanduiding voor voettekst 4">
            <a:extLst>
              <a:ext uri="{FF2B5EF4-FFF2-40B4-BE49-F238E27FC236}">
                <a16:creationId xmlns:a16="http://schemas.microsoft.com/office/drawing/2014/main" id="{FC04C56B-74E6-87AB-39D3-961936CB1708}"/>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6" name="Tijdelijke aanduiding voor dianummer 5">
            <a:extLst>
              <a:ext uri="{FF2B5EF4-FFF2-40B4-BE49-F238E27FC236}">
                <a16:creationId xmlns:a16="http://schemas.microsoft.com/office/drawing/2014/main" id="{6BD4EF42-2E8D-49F9-D730-D9ABBCE8BE65}"/>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7" name="Afbeelding 6">
            <a:extLst>
              <a:ext uri="{FF2B5EF4-FFF2-40B4-BE49-F238E27FC236}">
                <a16:creationId xmlns:a16="http://schemas.microsoft.com/office/drawing/2014/main" id="{AC965591-BD00-9C21-391D-63614E5A0A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
        <p:nvSpPr>
          <p:cNvPr id="9" name="Rechthoek 8">
            <a:extLst>
              <a:ext uri="{FF2B5EF4-FFF2-40B4-BE49-F238E27FC236}">
                <a16:creationId xmlns:a16="http://schemas.microsoft.com/office/drawing/2014/main" id="{60ECCC49-8A3A-2331-D7DA-87CA9A66542F}"/>
              </a:ext>
            </a:extLst>
          </p:cNvPr>
          <p:cNvSpPr/>
          <p:nvPr userDrawn="1"/>
        </p:nvSpPr>
        <p:spPr>
          <a:xfrm>
            <a:off x="0" y="10082213"/>
            <a:ext cx="18288000" cy="204788"/>
          </a:xfrm>
          <a:prstGeom prst="rect">
            <a:avLst/>
          </a:prstGeom>
          <a:solidFill>
            <a:srgbClr val="FFE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050"/>
          </a:p>
        </p:txBody>
      </p:sp>
    </p:spTree>
    <p:extLst>
      <p:ext uri="{BB962C8B-B14F-4D97-AF65-F5344CB8AC3E}">
        <p14:creationId xmlns:p14="http://schemas.microsoft.com/office/powerpoint/2010/main" val="2036010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72AEA-4B37-F68D-F804-2FA08D5B38E6}"/>
              </a:ext>
            </a:extLst>
          </p:cNvPr>
          <p:cNvSpPr>
            <a:spLocks noGrp="1"/>
          </p:cNvSpPr>
          <p:nvPr>
            <p:ph type="title"/>
          </p:nvPr>
        </p:nvSpPr>
        <p:spPr/>
        <p:txBody>
          <a:bodyPr>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77C78BF6-9841-A9AE-5CA5-BD38C9A7DE11}"/>
              </a:ext>
            </a:extLst>
          </p:cNvPr>
          <p:cNvSpPr>
            <a:spLocks noGrp="1"/>
          </p:cNvSpPr>
          <p:nvPr>
            <p:ph idx="1"/>
          </p:nvPr>
        </p:nvSpPr>
        <p:spPr/>
        <p:txBody>
          <a:bodyPr/>
          <a:lstStyle>
            <a:lvl1pPr>
              <a:defRPr sz="66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08704F-72A0-F6D8-3B0C-1C3282B889E6}"/>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B13017F9-97CC-47A4-A00C-6AB24281F684}" type="datetime1">
              <a:rPr lang="nl-NL" smtClean="0"/>
              <a:t>31-01-2024</a:t>
            </a:fld>
            <a:endParaRPr lang="nl-NL"/>
          </a:p>
        </p:txBody>
      </p:sp>
      <p:sp>
        <p:nvSpPr>
          <p:cNvPr id="5" name="Tijdelijke aanduiding voor voettekst 4">
            <a:extLst>
              <a:ext uri="{FF2B5EF4-FFF2-40B4-BE49-F238E27FC236}">
                <a16:creationId xmlns:a16="http://schemas.microsoft.com/office/drawing/2014/main" id="{6CAD7BC4-78D1-10DB-83F6-89B6787436DD}"/>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6" name="Tijdelijke aanduiding voor dianummer 5">
            <a:extLst>
              <a:ext uri="{FF2B5EF4-FFF2-40B4-BE49-F238E27FC236}">
                <a16:creationId xmlns:a16="http://schemas.microsoft.com/office/drawing/2014/main" id="{4726477E-0B51-BC46-7BD0-1392235D0230}"/>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7" name="Afbeelding 6">
            <a:extLst>
              <a:ext uri="{FF2B5EF4-FFF2-40B4-BE49-F238E27FC236}">
                <a16:creationId xmlns:a16="http://schemas.microsoft.com/office/drawing/2014/main" id="{1B00B02F-3958-D54E-450E-C0A266EAEC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169570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38F65-BB67-0CB7-5628-FBF1CE9255CE}"/>
              </a:ext>
            </a:extLst>
          </p:cNvPr>
          <p:cNvSpPr>
            <a:spLocks noGrp="1"/>
          </p:cNvSpPr>
          <p:nvPr>
            <p:ph type="title"/>
          </p:nvPr>
        </p:nvSpPr>
        <p:spPr>
          <a:xfrm>
            <a:off x="1247775" y="2564608"/>
            <a:ext cx="15773400" cy="4279106"/>
          </a:xfrm>
        </p:spPr>
        <p:txBody>
          <a:bodyPr anchor="b">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33F1A826-F0A8-FEAA-89C9-ED0C10B4F59E}"/>
              </a:ext>
            </a:extLst>
          </p:cNvPr>
          <p:cNvSpPr>
            <a:spLocks noGrp="1"/>
          </p:cNvSpPr>
          <p:nvPr>
            <p:ph type="body" idx="1"/>
          </p:nvPr>
        </p:nvSpPr>
        <p:spPr>
          <a:xfrm>
            <a:off x="1247775" y="6884195"/>
            <a:ext cx="15773400" cy="2250281"/>
          </a:xfrm>
        </p:spPr>
        <p:txBody>
          <a:bodyPr>
            <a:normAutofit/>
          </a:bodyPr>
          <a:lstStyle>
            <a:lvl1pPr marL="0" indent="0">
              <a:buNone/>
              <a:defRPr sz="6600">
                <a:solidFill>
                  <a:schemeClr val="tx1">
                    <a:tint val="75000"/>
                  </a:schemeClr>
                </a:solidFill>
                <a:latin typeface="Source Sans Pro" panose="020B0503030403020204" pitchFamily="34" charset="0"/>
                <a:ea typeface="Source Sans Pro" panose="020B0503030403020204"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40C08DE-352E-362F-08D8-5DC328EB491C}"/>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1B20E425-3B54-43E5-AEB7-674CC8352964}" type="datetime1">
              <a:rPr lang="nl-NL" smtClean="0"/>
              <a:t>31-01-2024</a:t>
            </a:fld>
            <a:endParaRPr lang="nl-NL"/>
          </a:p>
        </p:txBody>
      </p:sp>
      <p:sp>
        <p:nvSpPr>
          <p:cNvPr id="5" name="Tijdelijke aanduiding voor voettekst 4">
            <a:extLst>
              <a:ext uri="{FF2B5EF4-FFF2-40B4-BE49-F238E27FC236}">
                <a16:creationId xmlns:a16="http://schemas.microsoft.com/office/drawing/2014/main" id="{9EE0E734-5BEA-5F79-3E3E-7C15169FA922}"/>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6" name="Tijdelijke aanduiding voor dianummer 5">
            <a:extLst>
              <a:ext uri="{FF2B5EF4-FFF2-40B4-BE49-F238E27FC236}">
                <a16:creationId xmlns:a16="http://schemas.microsoft.com/office/drawing/2014/main" id="{D3A03A77-51BE-6763-503E-6C72915C5FEC}"/>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7" name="Afbeelding 6">
            <a:extLst>
              <a:ext uri="{FF2B5EF4-FFF2-40B4-BE49-F238E27FC236}">
                <a16:creationId xmlns:a16="http://schemas.microsoft.com/office/drawing/2014/main" id="{03EBD859-00B5-303E-7666-99378595D0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3984275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610FA-F9B1-699D-6998-0923A59399BF}"/>
              </a:ext>
            </a:extLst>
          </p:cNvPr>
          <p:cNvSpPr>
            <a:spLocks noGrp="1"/>
          </p:cNvSpPr>
          <p:nvPr>
            <p:ph type="title"/>
          </p:nvPr>
        </p:nvSpPr>
        <p:spPr/>
        <p:txBody>
          <a:bodyPr>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AA362BE9-3731-A667-0BD8-E6FE3C62286D}"/>
              </a:ext>
            </a:extLst>
          </p:cNvPr>
          <p:cNvSpPr>
            <a:spLocks noGrp="1"/>
          </p:cNvSpPr>
          <p:nvPr>
            <p:ph sz="half" idx="1"/>
          </p:nvPr>
        </p:nvSpPr>
        <p:spPr>
          <a:xfrm>
            <a:off x="1257300" y="2738438"/>
            <a:ext cx="7772400" cy="6527007"/>
          </a:xfrm>
        </p:spPr>
        <p:txBody>
          <a:bodyPr/>
          <a:lstStyle>
            <a:lvl1pPr>
              <a:defRPr sz="66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D5D01A2-9301-05E2-96BC-0B048E6D76A5}"/>
              </a:ext>
            </a:extLst>
          </p:cNvPr>
          <p:cNvSpPr>
            <a:spLocks noGrp="1"/>
          </p:cNvSpPr>
          <p:nvPr>
            <p:ph sz="half" idx="2"/>
          </p:nvPr>
        </p:nvSpPr>
        <p:spPr>
          <a:xfrm>
            <a:off x="9258300" y="2738438"/>
            <a:ext cx="7772400" cy="6527007"/>
          </a:xfrm>
        </p:spPr>
        <p:txBody>
          <a:bodyPr/>
          <a:lstStyle>
            <a:lvl1pPr>
              <a:defRPr sz="66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02CDC35-61D2-EDF8-CA91-FFE202A0E78A}"/>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954905B7-CFA9-4E5F-B64D-013ACA32EB48}" type="datetime1">
              <a:rPr lang="nl-NL" smtClean="0"/>
              <a:t>31-01-2024</a:t>
            </a:fld>
            <a:endParaRPr lang="nl-NL"/>
          </a:p>
        </p:txBody>
      </p:sp>
      <p:sp>
        <p:nvSpPr>
          <p:cNvPr id="6" name="Tijdelijke aanduiding voor voettekst 5">
            <a:extLst>
              <a:ext uri="{FF2B5EF4-FFF2-40B4-BE49-F238E27FC236}">
                <a16:creationId xmlns:a16="http://schemas.microsoft.com/office/drawing/2014/main" id="{5284C27A-CDBD-879D-FAA6-11175ED3324C}"/>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7" name="Tijdelijke aanduiding voor dianummer 6">
            <a:extLst>
              <a:ext uri="{FF2B5EF4-FFF2-40B4-BE49-F238E27FC236}">
                <a16:creationId xmlns:a16="http://schemas.microsoft.com/office/drawing/2014/main" id="{05F89F66-57B2-EB80-5388-51BC124773F9}"/>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8" name="Afbeelding 7">
            <a:extLst>
              <a:ext uri="{FF2B5EF4-FFF2-40B4-BE49-F238E27FC236}">
                <a16:creationId xmlns:a16="http://schemas.microsoft.com/office/drawing/2014/main" id="{C24A713C-8215-933D-CADE-80D170AB01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4230679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9FABA-8E0A-2107-D638-3A8FE3346EFB}"/>
              </a:ext>
            </a:extLst>
          </p:cNvPr>
          <p:cNvSpPr>
            <a:spLocks noGrp="1"/>
          </p:cNvSpPr>
          <p:nvPr>
            <p:ph type="title"/>
          </p:nvPr>
        </p:nvSpPr>
        <p:spPr>
          <a:xfrm>
            <a:off x="1259682" y="547688"/>
            <a:ext cx="15773400" cy="1988345"/>
          </a:xfrm>
        </p:spPr>
        <p:txBody>
          <a:bodyPr>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C9E60C3B-0309-D0FB-1021-95841F549EB4}"/>
              </a:ext>
            </a:extLst>
          </p:cNvPr>
          <p:cNvSpPr>
            <a:spLocks noGrp="1"/>
          </p:cNvSpPr>
          <p:nvPr>
            <p:ph type="body" idx="1"/>
          </p:nvPr>
        </p:nvSpPr>
        <p:spPr>
          <a:xfrm>
            <a:off x="1259683" y="2521745"/>
            <a:ext cx="7736681" cy="1485897"/>
          </a:xfrm>
        </p:spPr>
        <p:txBody>
          <a:bodyPr anchor="b">
            <a:noAutofit/>
          </a:bodyPr>
          <a:lstStyle>
            <a:lvl1pPr marL="0" indent="0">
              <a:buNone/>
              <a:defRPr sz="4800" b="1">
                <a:latin typeface="Source Sans Pro" panose="020B0503030403020204" pitchFamily="34" charset="0"/>
                <a:ea typeface="Source Sans Pro" panose="020B0503030403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DD61661-C2AF-A0F7-E8AA-88B875E21207}"/>
              </a:ext>
            </a:extLst>
          </p:cNvPr>
          <p:cNvSpPr>
            <a:spLocks noGrp="1"/>
          </p:cNvSpPr>
          <p:nvPr>
            <p:ph sz="half" idx="2"/>
          </p:nvPr>
        </p:nvSpPr>
        <p:spPr>
          <a:xfrm>
            <a:off x="1259683" y="4007642"/>
            <a:ext cx="7736681" cy="5276852"/>
          </a:xfrm>
        </p:spPr>
        <p:txBody>
          <a:bodyPr>
            <a:normAutofit/>
          </a:bodyPr>
          <a:lstStyle>
            <a:lvl1pPr>
              <a:defRPr sz="48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B02DC61-1C8A-9E2E-8563-A899E97CDD90}"/>
              </a:ext>
            </a:extLst>
          </p:cNvPr>
          <p:cNvSpPr>
            <a:spLocks noGrp="1"/>
          </p:cNvSpPr>
          <p:nvPr>
            <p:ph type="body" sz="quarter" idx="3"/>
          </p:nvPr>
        </p:nvSpPr>
        <p:spPr>
          <a:xfrm>
            <a:off x="9258300" y="2521745"/>
            <a:ext cx="7774782" cy="1485897"/>
          </a:xfrm>
        </p:spPr>
        <p:txBody>
          <a:bodyPr anchor="b">
            <a:noAutofit/>
          </a:bodyPr>
          <a:lstStyle>
            <a:lvl1pPr marL="0" indent="0">
              <a:buNone/>
              <a:defRPr sz="4800" b="1">
                <a:latin typeface="Source Sans Pro" panose="020B0503030403020204" pitchFamily="34" charset="0"/>
                <a:ea typeface="Source Sans Pro" panose="020B0503030403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141025D-4AD4-CAFC-2182-6A5C19095756}"/>
              </a:ext>
            </a:extLst>
          </p:cNvPr>
          <p:cNvSpPr>
            <a:spLocks noGrp="1"/>
          </p:cNvSpPr>
          <p:nvPr>
            <p:ph sz="quarter" idx="4"/>
          </p:nvPr>
        </p:nvSpPr>
        <p:spPr>
          <a:xfrm>
            <a:off x="9258300" y="4007642"/>
            <a:ext cx="7774782" cy="5276853"/>
          </a:xfrm>
        </p:spPr>
        <p:txBody>
          <a:bodyPr>
            <a:normAutofit/>
          </a:bodyPr>
          <a:lstStyle>
            <a:lvl1pPr>
              <a:defRPr sz="48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216601D-0F06-3E6F-14A6-45AB261846E0}"/>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B1EFDA75-F5A9-4F06-AC5C-3A74753F41B2}" type="datetime1">
              <a:rPr lang="nl-NL" smtClean="0"/>
              <a:t>31-01-2024</a:t>
            </a:fld>
            <a:endParaRPr lang="nl-NL"/>
          </a:p>
        </p:txBody>
      </p:sp>
      <p:sp>
        <p:nvSpPr>
          <p:cNvPr id="8" name="Tijdelijke aanduiding voor voettekst 7">
            <a:extLst>
              <a:ext uri="{FF2B5EF4-FFF2-40B4-BE49-F238E27FC236}">
                <a16:creationId xmlns:a16="http://schemas.microsoft.com/office/drawing/2014/main" id="{8B22BF6E-AA16-D78C-F294-80727B5964FD}"/>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9" name="Tijdelijke aanduiding voor dianummer 8">
            <a:extLst>
              <a:ext uri="{FF2B5EF4-FFF2-40B4-BE49-F238E27FC236}">
                <a16:creationId xmlns:a16="http://schemas.microsoft.com/office/drawing/2014/main" id="{3A1D467C-C334-5188-4780-2000F6F22AD5}"/>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10" name="Afbeelding 9">
            <a:extLst>
              <a:ext uri="{FF2B5EF4-FFF2-40B4-BE49-F238E27FC236}">
                <a16:creationId xmlns:a16="http://schemas.microsoft.com/office/drawing/2014/main" id="{D057A0F8-5B4F-F1E2-AFB1-9051FAFFF0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325655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6728C-E6CF-0A0C-EB40-DEB759550701}"/>
              </a:ext>
            </a:extLst>
          </p:cNvPr>
          <p:cNvSpPr>
            <a:spLocks noGrp="1"/>
          </p:cNvSpPr>
          <p:nvPr>
            <p:ph type="title"/>
          </p:nvPr>
        </p:nvSpPr>
        <p:spPr/>
        <p:txBody>
          <a:bodyPr>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datum 2">
            <a:extLst>
              <a:ext uri="{FF2B5EF4-FFF2-40B4-BE49-F238E27FC236}">
                <a16:creationId xmlns:a16="http://schemas.microsoft.com/office/drawing/2014/main" id="{776CF1EC-75FC-4B1D-20BC-778FB94B3F02}"/>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2734DFAE-F8A5-494C-B677-250B230E29DD}" type="datetime1">
              <a:rPr lang="nl-NL" smtClean="0"/>
              <a:t>31-01-2024</a:t>
            </a:fld>
            <a:endParaRPr lang="nl-NL"/>
          </a:p>
        </p:txBody>
      </p:sp>
      <p:sp>
        <p:nvSpPr>
          <p:cNvPr id="4" name="Tijdelijke aanduiding voor voettekst 3">
            <a:extLst>
              <a:ext uri="{FF2B5EF4-FFF2-40B4-BE49-F238E27FC236}">
                <a16:creationId xmlns:a16="http://schemas.microsoft.com/office/drawing/2014/main" id="{0077219B-93AA-E55F-FA96-78C7D8D090FA}"/>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5" name="Tijdelijke aanduiding voor dianummer 4">
            <a:extLst>
              <a:ext uri="{FF2B5EF4-FFF2-40B4-BE49-F238E27FC236}">
                <a16:creationId xmlns:a16="http://schemas.microsoft.com/office/drawing/2014/main" id="{8C0D81F4-9886-DA20-F272-2B815C353DAE}"/>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6" name="Afbeelding 5">
            <a:extLst>
              <a:ext uri="{FF2B5EF4-FFF2-40B4-BE49-F238E27FC236}">
                <a16:creationId xmlns:a16="http://schemas.microsoft.com/office/drawing/2014/main" id="{42554F63-00D0-5BBC-B78C-2FBE7A025C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39057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6744E04-19B2-8DBD-99C2-8235215CAFA0}"/>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D24B4F3B-75AF-45E6-BC94-E1EFCDC14BD4}" type="datetime1">
              <a:rPr lang="nl-NL" smtClean="0"/>
              <a:t>31-01-2024</a:t>
            </a:fld>
            <a:endParaRPr lang="nl-NL"/>
          </a:p>
        </p:txBody>
      </p:sp>
      <p:sp>
        <p:nvSpPr>
          <p:cNvPr id="3" name="Tijdelijke aanduiding voor voettekst 2">
            <a:extLst>
              <a:ext uri="{FF2B5EF4-FFF2-40B4-BE49-F238E27FC236}">
                <a16:creationId xmlns:a16="http://schemas.microsoft.com/office/drawing/2014/main" id="{5D1A4B2D-B0B0-8048-432C-587D46B9FD8F}"/>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4" name="Tijdelijke aanduiding voor dianummer 3">
            <a:extLst>
              <a:ext uri="{FF2B5EF4-FFF2-40B4-BE49-F238E27FC236}">
                <a16:creationId xmlns:a16="http://schemas.microsoft.com/office/drawing/2014/main" id="{23FDD199-FECC-AE59-ED01-0CFB925ABDC0}"/>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5" name="Afbeelding 4">
            <a:extLst>
              <a:ext uri="{FF2B5EF4-FFF2-40B4-BE49-F238E27FC236}">
                <a16:creationId xmlns:a16="http://schemas.microsoft.com/office/drawing/2014/main" id="{982BB489-B579-15DC-8559-4FF503FD9E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28029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8F689-F552-1008-667B-4415E064D9CD}"/>
              </a:ext>
            </a:extLst>
          </p:cNvPr>
          <p:cNvSpPr>
            <a:spLocks noGrp="1"/>
          </p:cNvSpPr>
          <p:nvPr>
            <p:ph type="title"/>
          </p:nvPr>
        </p:nvSpPr>
        <p:spPr>
          <a:xfrm>
            <a:off x="1259683" y="685800"/>
            <a:ext cx="5898356" cy="2400300"/>
          </a:xfrm>
        </p:spPr>
        <p:txBody>
          <a:bodyPr anchor="b">
            <a:normAutofit/>
          </a:bodyPr>
          <a:lstStyle>
            <a:lvl1pPr>
              <a:defRPr sz="660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E90EE44B-99E3-C550-4267-43EDC7AFA8EF}"/>
              </a:ext>
            </a:extLst>
          </p:cNvPr>
          <p:cNvSpPr>
            <a:spLocks noGrp="1"/>
          </p:cNvSpPr>
          <p:nvPr>
            <p:ph idx="1"/>
          </p:nvPr>
        </p:nvSpPr>
        <p:spPr>
          <a:xfrm>
            <a:off x="7774782" y="1481138"/>
            <a:ext cx="9258300" cy="7310438"/>
          </a:xfrm>
        </p:spPr>
        <p:txBody>
          <a:bodyPr>
            <a:normAutofit/>
          </a:bodyPr>
          <a:lstStyle>
            <a:lvl1pPr>
              <a:defRPr sz="48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vl6pPr>
              <a:defRPr sz="3000"/>
            </a:lvl6pPr>
            <a:lvl7pPr>
              <a:defRPr sz="3000"/>
            </a:lvl7pPr>
            <a:lvl8pPr>
              <a:defRPr sz="3000"/>
            </a:lvl8pPr>
            <a:lvl9pPr>
              <a:defRPr sz="3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CE91FA-F6E9-42A6-8292-D79855D03DC6}"/>
              </a:ext>
            </a:extLst>
          </p:cNvPr>
          <p:cNvSpPr>
            <a:spLocks noGrp="1"/>
          </p:cNvSpPr>
          <p:nvPr>
            <p:ph type="body" sz="half" idx="2"/>
          </p:nvPr>
        </p:nvSpPr>
        <p:spPr>
          <a:xfrm>
            <a:off x="1259683" y="3086100"/>
            <a:ext cx="5898356" cy="5717382"/>
          </a:xfrm>
        </p:spPr>
        <p:txBody>
          <a:bodyPr>
            <a:normAutofit/>
          </a:bodyPr>
          <a:lstStyle>
            <a:lvl1pPr marL="0" indent="0">
              <a:buNone/>
              <a:defRPr sz="4800">
                <a:latin typeface="Source Sans Pro" panose="020B0503030403020204" pitchFamily="34" charset="0"/>
                <a:ea typeface="Source Sans Pro" panose="020B0503030403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20058B-F537-7D50-EF0B-221F9811A71D}"/>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E4D09370-79B9-4796-9E05-C85FD6F535C3}" type="datetime1">
              <a:rPr lang="nl-NL" smtClean="0"/>
              <a:t>31-01-2024</a:t>
            </a:fld>
            <a:endParaRPr lang="nl-NL"/>
          </a:p>
        </p:txBody>
      </p:sp>
      <p:sp>
        <p:nvSpPr>
          <p:cNvPr id="6" name="Tijdelijke aanduiding voor voettekst 5">
            <a:extLst>
              <a:ext uri="{FF2B5EF4-FFF2-40B4-BE49-F238E27FC236}">
                <a16:creationId xmlns:a16="http://schemas.microsoft.com/office/drawing/2014/main" id="{02623A0C-272D-8238-3263-5D155F2CEAEB}"/>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7" name="Tijdelijke aanduiding voor dianummer 6">
            <a:extLst>
              <a:ext uri="{FF2B5EF4-FFF2-40B4-BE49-F238E27FC236}">
                <a16:creationId xmlns:a16="http://schemas.microsoft.com/office/drawing/2014/main" id="{9A39F094-843A-BA83-FB95-05F46200F405}"/>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8" name="Afbeelding 7">
            <a:extLst>
              <a:ext uri="{FF2B5EF4-FFF2-40B4-BE49-F238E27FC236}">
                <a16:creationId xmlns:a16="http://schemas.microsoft.com/office/drawing/2014/main" id="{A4C3FA1F-F999-E7C2-3F1D-7351625F94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341045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9BA13-96EF-10BC-E4F8-F77C36B0782A}"/>
              </a:ext>
            </a:extLst>
          </p:cNvPr>
          <p:cNvSpPr>
            <a:spLocks noGrp="1"/>
          </p:cNvSpPr>
          <p:nvPr>
            <p:ph type="title"/>
          </p:nvPr>
        </p:nvSpPr>
        <p:spPr>
          <a:xfrm>
            <a:off x="1259683" y="685800"/>
            <a:ext cx="5898356" cy="2400300"/>
          </a:xfrm>
        </p:spPr>
        <p:txBody>
          <a:bodyPr anchor="b">
            <a:normAutofit/>
          </a:bodyPr>
          <a:lstStyle>
            <a:lvl1pPr>
              <a:defRPr sz="660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afbeelding 2">
            <a:extLst>
              <a:ext uri="{FF2B5EF4-FFF2-40B4-BE49-F238E27FC236}">
                <a16:creationId xmlns:a16="http://schemas.microsoft.com/office/drawing/2014/main" id="{14ABFBDC-48E7-88C6-BDDA-8ABFE3B96970}"/>
              </a:ext>
            </a:extLst>
          </p:cNvPr>
          <p:cNvSpPr>
            <a:spLocks noGrp="1"/>
          </p:cNvSpPr>
          <p:nvPr>
            <p:ph type="pic" idx="1"/>
          </p:nvPr>
        </p:nvSpPr>
        <p:spPr>
          <a:xfrm>
            <a:off x="7774782" y="1481138"/>
            <a:ext cx="9258300" cy="7310438"/>
          </a:xfrm>
        </p:spPr>
        <p:txBody>
          <a:bodyPr/>
          <a:lstStyle>
            <a:lvl1pPr marL="0" indent="0">
              <a:buNone/>
              <a:defRPr sz="4800">
                <a:latin typeface="Source Sans Pro" panose="020B0503030403020204" pitchFamily="34" charset="0"/>
                <a:ea typeface="Source Sans Pro" panose="020B0503030403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nl-NL"/>
          </a:p>
        </p:txBody>
      </p:sp>
      <p:sp>
        <p:nvSpPr>
          <p:cNvPr id="4" name="Tijdelijke aanduiding voor tekst 3">
            <a:extLst>
              <a:ext uri="{FF2B5EF4-FFF2-40B4-BE49-F238E27FC236}">
                <a16:creationId xmlns:a16="http://schemas.microsoft.com/office/drawing/2014/main" id="{BCB75790-84B5-356E-0690-809D4D22D192}"/>
              </a:ext>
            </a:extLst>
          </p:cNvPr>
          <p:cNvSpPr>
            <a:spLocks noGrp="1"/>
          </p:cNvSpPr>
          <p:nvPr>
            <p:ph type="body" sz="half" idx="2"/>
          </p:nvPr>
        </p:nvSpPr>
        <p:spPr>
          <a:xfrm>
            <a:off x="1259683" y="3086100"/>
            <a:ext cx="5898356" cy="5717382"/>
          </a:xfrm>
        </p:spPr>
        <p:txBody>
          <a:bodyPr>
            <a:normAutofit/>
          </a:bodyPr>
          <a:lstStyle>
            <a:lvl1pPr marL="0" indent="0">
              <a:buNone/>
              <a:defRPr sz="4800">
                <a:latin typeface="Source Sans Pro" panose="020B0503030403020204" pitchFamily="34" charset="0"/>
                <a:ea typeface="Source Sans Pro" panose="020B0503030403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545D1C2-75CF-0895-16B9-C61D61AA5EBE}"/>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5D3431EB-8BD9-4E0F-AB2E-F144BFD6F8BA}" type="datetime1">
              <a:rPr lang="nl-NL" smtClean="0"/>
              <a:t>31-01-2024</a:t>
            </a:fld>
            <a:endParaRPr lang="nl-NL"/>
          </a:p>
        </p:txBody>
      </p:sp>
      <p:sp>
        <p:nvSpPr>
          <p:cNvPr id="6" name="Tijdelijke aanduiding voor voettekst 5">
            <a:extLst>
              <a:ext uri="{FF2B5EF4-FFF2-40B4-BE49-F238E27FC236}">
                <a16:creationId xmlns:a16="http://schemas.microsoft.com/office/drawing/2014/main" id="{174BE362-B134-42FA-CECF-2CCD889A676B}"/>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7" name="Tijdelijke aanduiding voor dianummer 6">
            <a:extLst>
              <a:ext uri="{FF2B5EF4-FFF2-40B4-BE49-F238E27FC236}">
                <a16:creationId xmlns:a16="http://schemas.microsoft.com/office/drawing/2014/main" id="{76501095-F946-AE49-1F6E-CDB99A72B7E4}"/>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8" name="Afbeelding 7">
            <a:extLst>
              <a:ext uri="{FF2B5EF4-FFF2-40B4-BE49-F238E27FC236}">
                <a16:creationId xmlns:a16="http://schemas.microsoft.com/office/drawing/2014/main" id="{4C4B86E4-7EEB-717D-C248-09EB2AE702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2359067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2BF97-F727-AB6E-D0AC-47DFB36BE150}"/>
              </a:ext>
            </a:extLst>
          </p:cNvPr>
          <p:cNvSpPr>
            <a:spLocks noGrp="1"/>
          </p:cNvSpPr>
          <p:nvPr>
            <p:ph type="title"/>
          </p:nvPr>
        </p:nvSpPr>
        <p:spPr/>
        <p:txBody>
          <a:bodyPr>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verticale tekst 2">
            <a:extLst>
              <a:ext uri="{FF2B5EF4-FFF2-40B4-BE49-F238E27FC236}">
                <a16:creationId xmlns:a16="http://schemas.microsoft.com/office/drawing/2014/main" id="{1ADB6802-DB4F-B4B0-A90D-BB15ABD07F7B}"/>
              </a:ext>
            </a:extLst>
          </p:cNvPr>
          <p:cNvSpPr>
            <a:spLocks noGrp="1"/>
          </p:cNvSpPr>
          <p:nvPr>
            <p:ph type="body" orient="vert" idx="1"/>
          </p:nvPr>
        </p:nvSpPr>
        <p:spPr/>
        <p:txBody>
          <a:bodyPr vert="eaVert">
            <a:normAutofit/>
          </a:bodyPr>
          <a:lstStyle>
            <a:lvl1pPr>
              <a:defRPr sz="48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F81ACC-43A0-736D-8389-C66373C06CFC}"/>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99B8593D-D720-4DD2-9FC0-1DF872BDE141}" type="datetime1">
              <a:rPr lang="nl-NL" smtClean="0"/>
              <a:t>31-01-2024</a:t>
            </a:fld>
            <a:endParaRPr lang="nl-NL"/>
          </a:p>
        </p:txBody>
      </p:sp>
      <p:sp>
        <p:nvSpPr>
          <p:cNvPr id="5" name="Tijdelijke aanduiding voor voettekst 4">
            <a:extLst>
              <a:ext uri="{FF2B5EF4-FFF2-40B4-BE49-F238E27FC236}">
                <a16:creationId xmlns:a16="http://schemas.microsoft.com/office/drawing/2014/main" id="{E0EFA67C-3AE0-2BE6-6CF1-58F9FF69D503}"/>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6" name="Tijdelijke aanduiding voor dianummer 5">
            <a:extLst>
              <a:ext uri="{FF2B5EF4-FFF2-40B4-BE49-F238E27FC236}">
                <a16:creationId xmlns:a16="http://schemas.microsoft.com/office/drawing/2014/main" id="{0B3FADD2-3AE4-6949-B091-02DD201FAF92}"/>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pic>
        <p:nvPicPr>
          <p:cNvPr id="7" name="Afbeelding 6">
            <a:extLst>
              <a:ext uri="{FF2B5EF4-FFF2-40B4-BE49-F238E27FC236}">
                <a16:creationId xmlns:a16="http://schemas.microsoft.com/office/drawing/2014/main" id="{53D12D31-AB3B-C773-A5D3-714B92B3B8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1265121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1398097-0402-F987-67CC-2AB46968E348}"/>
              </a:ext>
            </a:extLst>
          </p:cNvPr>
          <p:cNvSpPr>
            <a:spLocks noGrp="1"/>
          </p:cNvSpPr>
          <p:nvPr>
            <p:ph type="title" orient="vert"/>
          </p:nvPr>
        </p:nvSpPr>
        <p:spPr>
          <a:xfrm>
            <a:off x="13087350" y="547688"/>
            <a:ext cx="3943350" cy="8717757"/>
          </a:xfrm>
        </p:spPr>
        <p:txBody>
          <a:bodyPr vert="eaVert">
            <a:normAutofit/>
          </a:bodyPr>
          <a:lstStyle>
            <a:lvl1pPr>
              <a:defRPr sz="11250">
                <a:latin typeface="Source Sans Pro" panose="020B0503030403020204" pitchFamily="34" charset="0"/>
                <a:ea typeface="Source Sans Pro" panose="020B0503030403020204" pitchFamily="34" charset="0"/>
              </a:defRPr>
            </a:lvl1pPr>
          </a:lstStyle>
          <a:p>
            <a:r>
              <a:rPr lang="nl-NL"/>
              <a:t>Klik om stijl te bewerken</a:t>
            </a:r>
          </a:p>
        </p:txBody>
      </p:sp>
      <p:sp>
        <p:nvSpPr>
          <p:cNvPr id="3" name="Tijdelijke aanduiding voor verticale tekst 2">
            <a:extLst>
              <a:ext uri="{FF2B5EF4-FFF2-40B4-BE49-F238E27FC236}">
                <a16:creationId xmlns:a16="http://schemas.microsoft.com/office/drawing/2014/main" id="{CCB9C34A-4D13-DB14-6562-B93497E9C041}"/>
              </a:ext>
            </a:extLst>
          </p:cNvPr>
          <p:cNvSpPr>
            <a:spLocks noGrp="1"/>
          </p:cNvSpPr>
          <p:nvPr>
            <p:ph type="body" orient="vert" idx="1"/>
          </p:nvPr>
        </p:nvSpPr>
        <p:spPr>
          <a:xfrm>
            <a:off x="1257300" y="547688"/>
            <a:ext cx="11601450" cy="8717757"/>
          </a:xfrm>
        </p:spPr>
        <p:txBody>
          <a:bodyPr vert="eaVert">
            <a:normAutofit/>
          </a:bodyPr>
          <a:lstStyle>
            <a:lvl1pPr>
              <a:defRPr sz="4800">
                <a:latin typeface="Source Sans Pro" panose="020B0503030403020204" pitchFamily="34" charset="0"/>
                <a:ea typeface="Source Sans Pro" panose="020B0503030403020204" pitchFamily="34" charset="0"/>
              </a:defRPr>
            </a:lvl1pPr>
            <a:lvl2pPr>
              <a:defRPr sz="4800">
                <a:latin typeface="Source Sans Pro" panose="020B0503030403020204" pitchFamily="34" charset="0"/>
                <a:ea typeface="Source Sans Pro" panose="020B0503030403020204" pitchFamily="34" charset="0"/>
              </a:defRPr>
            </a:lvl2pPr>
            <a:lvl3pPr>
              <a:defRPr sz="4800">
                <a:latin typeface="Source Sans Pro" panose="020B0503030403020204" pitchFamily="34" charset="0"/>
                <a:ea typeface="Source Sans Pro" panose="020B0503030403020204" pitchFamily="34" charset="0"/>
              </a:defRPr>
            </a:lvl3pPr>
            <a:lvl4pPr>
              <a:defRPr sz="4800">
                <a:latin typeface="Source Sans Pro" panose="020B0503030403020204" pitchFamily="34" charset="0"/>
                <a:ea typeface="Source Sans Pro" panose="020B0503030403020204" pitchFamily="34" charset="0"/>
              </a:defRPr>
            </a:lvl4pPr>
            <a:lvl5pPr>
              <a:defRPr sz="4800">
                <a:latin typeface="Source Sans Pro" panose="020B0503030403020204" pitchFamily="34" charset="0"/>
                <a:ea typeface="Source Sans Pro" panose="020B0503030403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687006-35F0-00E0-56DB-043623D6F623}"/>
              </a:ext>
            </a:extLst>
          </p:cNvPr>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685D7CBB-8671-40E1-BB6D-A7D4365B0792}" type="datetime1">
              <a:rPr lang="nl-NL" smtClean="0"/>
              <a:t>31-01-2024</a:t>
            </a:fld>
            <a:endParaRPr lang="nl-NL"/>
          </a:p>
        </p:txBody>
      </p:sp>
      <p:sp>
        <p:nvSpPr>
          <p:cNvPr id="5" name="Tijdelijke aanduiding voor voettekst 4">
            <a:extLst>
              <a:ext uri="{FF2B5EF4-FFF2-40B4-BE49-F238E27FC236}">
                <a16:creationId xmlns:a16="http://schemas.microsoft.com/office/drawing/2014/main" id="{5C3C2B45-3191-AFFE-CC09-5F2252714EEB}"/>
              </a:ext>
            </a:extLst>
          </p:cNvPr>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r>
              <a:rPr lang="nl-NL"/>
              <a:t>Stichting NIVOZ</a:t>
            </a:r>
          </a:p>
        </p:txBody>
      </p:sp>
      <p:sp>
        <p:nvSpPr>
          <p:cNvPr id="6" name="Tijdelijke aanduiding voor dianummer 5">
            <a:extLst>
              <a:ext uri="{FF2B5EF4-FFF2-40B4-BE49-F238E27FC236}">
                <a16:creationId xmlns:a16="http://schemas.microsoft.com/office/drawing/2014/main" id="{4DBB2E29-F7B5-5027-2455-741DF70183A8}"/>
              </a:ext>
            </a:extLst>
          </p:cNvPr>
          <p:cNvSpPr>
            <a:spLocks noGrp="1"/>
          </p:cNvSpPr>
          <p:nvPr>
            <p:ph type="sldNum" sz="quarter" idx="12"/>
          </p:nvPr>
        </p:nvSpPr>
        <p:spPr/>
        <p:txBody>
          <a:bodyPr/>
          <a:lstStyle/>
          <a:p>
            <a:fld id="{7FF917AD-E857-4315-A3B3-51D37C239502}" type="slidenum">
              <a:rPr lang="nl-NL" smtClean="0"/>
              <a:t>‹nr.›</a:t>
            </a:fld>
            <a:endParaRPr lang="nl-NL"/>
          </a:p>
        </p:txBody>
      </p:sp>
      <p:pic>
        <p:nvPicPr>
          <p:cNvPr id="7" name="Afbeelding 6">
            <a:extLst>
              <a:ext uri="{FF2B5EF4-FFF2-40B4-BE49-F238E27FC236}">
                <a16:creationId xmlns:a16="http://schemas.microsoft.com/office/drawing/2014/main" id="{C27EB674-D1EF-891D-EE4F-0AB651960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2700" y="-2114550"/>
            <a:ext cx="4267200" cy="4229100"/>
          </a:xfrm>
          <a:prstGeom prst="rect">
            <a:avLst/>
          </a:prstGeom>
        </p:spPr>
      </p:pic>
    </p:spTree>
    <p:extLst>
      <p:ext uri="{BB962C8B-B14F-4D97-AF65-F5344CB8AC3E}">
        <p14:creationId xmlns:p14="http://schemas.microsoft.com/office/powerpoint/2010/main" val="183583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C0B0496-8429-C72F-8515-6DE664D4241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223EC7B-F692-E64D-81C8-D7B619C48AC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8060EE-8E7C-61B5-4AB2-686BF607266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Source Sans Pro" panose="020B0503030403020204" pitchFamily="34" charset="0"/>
                <a:ea typeface="Source Sans Pro" panose="020B0503030403020204" pitchFamily="34" charset="0"/>
              </a:defRPr>
            </a:lvl1pPr>
          </a:lstStyle>
          <a:p>
            <a:fld id="{06552ED7-5747-49C6-9B98-127D86E99FAF}" type="datetime1">
              <a:rPr lang="nl-NL" smtClean="0"/>
              <a:t>31-01-2024</a:t>
            </a:fld>
            <a:endParaRPr lang="nl-NL"/>
          </a:p>
        </p:txBody>
      </p:sp>
      <p:sp>
        <p:nvSpPr>
          <p:cNvPr id="5" name="Tijdelijke aanduiding voor voettekst 4">
            <a:extLst>
              <a:ext uri="{FF2B5EF4-FFF2-40B4-BE49-F238E27FC236}">
                <a16:creationId xmlns:a16="http://schemas.microsoft.com/office/drawing/2014/main" id="{81C7B04B-5DC4-822C-DD01-93DB14B23E6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Source Sans Pro" panose="020B0503030403020204" pitchFamily="34" charset="0"/>
                <a:ea typeface="Source Sans Pro" panose="020B0503030403020204" pitchFamily="34" charset="0"/>
              </a:defRPr>
            </a:lvl1pPr>
          </a:lstStyle>
          <a:p>
            <a:r>
              <a:rPr lang="nl-NL"/>
              <a:t>Stichting NIVOZ</a:t>
            </a:r>
          </a:p>
        </p:txBody>
      </p:sp>
      <p:sp>
        <p:nvSpPr>
          <p:cNvPr id="6" name="Tijdelijke aanduiding voor dianummer 5">
            <a:extLst>
              <a:ext uri="{FF2B5EF4-FFF2-40B4-BE49-F238E27FC236}">
                <a16:creationId xmlns:a16="http://schemas.microsoft.com/office/drawing/2014/main" id="{B85EF2D9-5D54-480A-047C-7C3C96B503C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Source Sans Pro" panose="020B0503030403020204" pitchFamily="34" charset="0"/>
                <a:ea typeface="Source Sans Pro" panose="020B0503030403020204" pitchFamily="34" charset="0"/>
              </a:defRPr>
            </a:lvl1pPr>
          </a:lstStyle>
          <a:p>
            <a:fld id="{7FF917AD-E857-4315-A3B3-51D37C239502}" type="slidenum">
              <a:rPr lang="nl-NL" smtClean="0"/>
              <a:pPr/>
              <a:t>‹nr.›</a:t>
            </a:fld>
            <a:endParaRPr lang="nl-NL"/>
          </a:p>
        </p:txBody>
      </p:sp>
      <p:sp>
        <p:nvSpPr>
          <p:cNvPr id="8" name="Rechthoek 7">
            <a:extLst>
              <a:ext uri="{FF2B5EF4-FFF2-40B4-BE49-F238E27FC236}">
                <a16:creationId xmlns:a16="http://schemas.microsoft.com/office/drawing/2014/main" id="{3F2765FE-F95D-31F6-51E8-3B8FA6EE2BB2}"/>
              </a:ext>
            </a:extLst>
          </p:cNvPr>
          <p:cNvSpPr/>
          <p:nvPr userDrawn="1"/>
        </p:nvSpPr>
        <p:spPr>
          <a:xfrm>
            <a:off x="0" y="10082213"/>
            <a:ext cx="18288000" cy="204788"/>
          </a:xfrm>
          <a:prstGeom prst="rect">
            <a:avLst/>
          </a:prstGeom>
          <a:solidFill>
            <a:srgbClr val="FFE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050"/>
          </a:p>
        </p:txBody>
      </p:sp>
    </p:spTree>
    <p:extLst>
      <p:ext uri="{BB962C8B-B14F-4D97-AF65-F5344CB8AC3E}">
        <p14:creationId xmlns:p14="http://schemas.microsoft.com/office/powerpoint/2010/main" val="219453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1371600" rtl="0" eaLnBrk="1" latinLnBrk="0" hangingPunct="1">
        <a:lnSpc>
          <a:spcPct val="90000"/>
        </a:lnSpc>
        <a:spcBef>
          <a:spcPct val="0"/>
        </a:spcBef>
        <a:buNone/>
        <a:defRPr sz="1125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800" kern="1200">
          <a:solidFill>
            <a:schemeClr val="tx1"/>
          </a:solidFill>
          <a:latin typeface="Source Sans Pro" panose="020B0503030403020204" pitchFamily="34" charset="0"/>
          <a:ea typeface="Source Sans Pro" panose="020B0503030403020204" pitchFamily="34"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800" kern="1200">
          <a:solidFill>
            <a:schemeClr val="tx1"/>
          </a:solidFill>
          <a:latin typeface="Source Sans Pro" panose="020B0503030403020204" pitchFamily="34" charset="0"/>
          <a:ea typeface="Source Sans Pro" panose="020B0503030403020204" pitchFamily="34"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4800" kern="1200">
          <a:solidFill>
            <a:schemeClr val="tx1"/>
          </a:solidFill>
          <a:latin typeface="Source Sans Pro" panose="020B0503030403020204" pitchFamily="34" charset="0"/>
          <a:ea typeface="Source Sans Pro" panose="020B0503030403020204" pitchFamily="34"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4800" kern="1200">
          <a:solidFill>
            <a:schemeClr val="tx1"/>
          </a:solidFill>
          <a:latin typeface="Source Sans Pro" panose="020B0503030403020204" pitchFamily="34" charset="0"/>
          <a:ea typeface="Source Sans Pro" panose="020B0503030403020204" pitchFamily="34"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4800" kern="1200">
          <a:solidFill>
            <a:schemeClr val="tx1"/>
          </a:solidFill>
          <a:latin typeface="Source Sans Pro" panose="020B0503030403020204" pitchFamily="34" charset="0"/>
          <a:ea typeface="Source Sans Pro" panose="020B0503030403020204" pitchFamily="34"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video" Target="https://www.youtube.com/embed/D1pgAGo1SfU?feature=oembed" TargetMode="Externa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B5E0B54-2F4D-1342-AF3B-9E02DCAD4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22174200" cy="14796668"/>
          </a:xfrm>
          <a:prstGeom prst="rect">
            <a:avLst/>
          </a:prstGeom>
        </p:spPr>
      </p:pic>
      <p:sp>
        <p:nvSpPr>
          <p:cNvPr id="12" name="Rechthoek 11">
            <a:extLst>
              <a:ext uri="{FF2B5EF4-FFF2-40B4-BE49-F238E27FC236}">
                <a16:creationId xmlns:a16="http://schemas.microsoft.com/office/drawing/2014/main" id="{1C70F37A-9110-C345-A35C-86F9D8C96D52}"/>
              </a:ext>
            </a:extLst>
          </p:cNvPr>
          <p:cNvSpPr/>
          <p:nvPr/>
        </p:nvSpPr>
        <p:spPr>
          <a:xfrm>
            <a:off x="0" y="9105900"/>
            <a:ext cx="18288000" cy="1181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8"/>
          <p:cNvPicPr>
            <a:picLocks noChangeAspect="1"/>
          </p:cNvPicPr>
          <p:nvPr/>
        </p:nvPicPr>
        <p:blipFill>
          <a:blip r:embed="rId3"/>
          <a:srcRect l="545" r="545"/>
          <a:stretch>
            <a:fillRect/>
          </a:stretch>
        </p:blipFill>
        <p:spPr>
          <a:xfrm>
            <a:off x="975095" y="9258300"/>
            <a:ext cx="4968505" cy="908384"/>
          </a:xfrm>
          <a:prstGeom prst="rect">
            <a:avLst/>
          </a:prstGeom>
        </p:spPr>
      </p:pic>
      <p:pic>
        <p:nvPicPr>
          <p:cNvPr id="9" name="Picture 9"/>
          <p:cNvPicPr>
            <a:picLocks noChangeAspect="1"/>
          </p:cNvPicPr>
          <p:nvPr/>
        </p:nvPicPr>
        <p:blipFill>
          <a:blip r:embed="rId3"/>
          <a:srcRect l="47833" r="34413"/>
          <a:stretch>
            <a:fillRect/>
          </a:stretch>
        </p:blipFill>
        <p:spPr>
          <a:xfrm>
            <a:off x="-2745236" y="3896637"/>
            <a:ext cx="2133817" cy="2173510"/>
          </a:xfrm>
          <a:prstGeom prst="rect">
            <a:avLst/>
          </a:prstGeom>
        </p:spPr>
      </p:pic>
      <p:sp>
        <p:nvSpPr>
          <p:cNvPr id="10" name="Rechthoek 9">
            <a:extLst>
              <a:ext uri="{FF2B5EF4-FFF2-40B4-BE49-F238E27FC236}">
                <a16:creationId xmlns:a16="http://schemas.microsoft.com/office/drawing/2014/main" id="{8B7D8242-D6FC-C045-AB36-D8B18F2A3C34}"/>
              </a:ext>
            </a:extLst>
          </p:cNvPr>
          <p:cNvSpPr/>
          <p:nvPr/>
        </p:nvSpPr>
        <p:spPr>
          <a:xfrm>
            <a:off x="1066800" y="2400300"/>
            <a:ext cx="7306574" cy="6505242"/>
          </a:xfrm>
          <a:prstGeom prst="rect">
            <a:avLst/>
          </a:prstGeom>
        </p:spPr>
        <p:txBody>
          <a:bodyPr wrap="square" lIns="91440" tIns="45720" rIns="91440" bIns="45720" anchor="t">
            <a:spAutoFit/>
          </a:bodyPr>
          <a:lstStyle/>
          <a:p>
            <a:pPr>
              <a:lnSpc>
                <a:spcPts val="7180"/>
              </a:lnSpc>
            </a:pPr>
            <a:r>
              <a:rPr lang="en-US" sz="5400" err="1">
                <a:solidFill>
                  <a:srgbClr val="FFFFFF"/>
                </a:solidFill>
                <a:latin typeface="Source Sans Pro" panose="020B0503030403020204" pitchFamily="34" charset="77"/>
              </a:rPr>
              <a:t>Stichting</a:t>
            </a:r>
            <a:r>
              <a:rPr lang="en-US" sz="5400">
                <a:solidFill>
                  <a:srgbClr val="FFFFFF"/>
                </a:solidFill>
                <a:latin typeface="Source Sans Pro" panose="020B0503030403020204" pitchFamily="34" charset="77"/>
              </a:rPr>
              <a:t> </a:t>
            </a:r>
            <a:r>
              <a:rPr lang="en-US" sz="5400" spc="300">
                <a:solidFill>
                  <a:srgbClr val="FFFFFF"/>
                </a:solidFill>
                <a:latin typeface="Source Sans Pro" panose="020B0503030403020204" pitchFamily="34" charset="77"/>
              </a:rPr>
              <a:t>NIVOZ</a:t>
            </a:r>
            <a:r>
              <a:rPr lang="en-US" sz="5400">
                <a:solidFill>
                  <a:srgbClr val="FFFFFF"/>
                </a:solidFill>
                <a:latin typeface="Source Sans Pro" panose="020B0503030403020204" pitchFamily="34" charset="77"/>
              </a:rPr>
              <a:t> </a:t>
            </a:r>
          </a:p>
          <a:p>
            <a:pPr>
              <a:lnSpc>
                <a:spcPts val="7180"/>
              </a:lnSpc>
            </a:pPr>
            <a:r>
              <a:rPr lang="en-US" sz="5400" err="1">
                <a:solidFill>
                  <a:srgbClr val="FFFFFF"/>
                </a:solidFill>
                <a:latin typeface="Source Sans Pro" panose="020B0503030403020204" pitchFamily="34" charset="77"/>
              </a:rPr>
              <a:t>sterkt</a:t>
            </a:r>
            <a:r>
              <a:rPr lang="en-US" sz="5400">
                <a:solidFill>
                  <a:srgbClr val="FFFFFF"/>
                </a:solidFill>
                <a:latin typeface="Source Sans Pro" panose="020B0503030403020204" pitchFamily="34" charset="77"/>
              </a:rPr>
              <a:t> </a:t>
            </a:r>
            <a:r>
              <a:rPr lang="en-US" sz="5400" err="1">
                <a:solidFill>
                  <a:srgbClr val="FFFFFF"/>
                </a:solidFill>
                <a:latin typeface="Source Sans Pro" panose="020B0503030403020204" pitchFamily="34" charset="77"/>
              </a:rPr>
              <a:t>leraren</a:t>
            </a:r>
            <a:r>
              <a:rPr lang="en-US" sz="5400">
                <a:solidFill>
                  <a:srgbClr val="FFFFFF"/>
                </a:solidFill>
                <a:latin typeface="Source Sans Pro" panose="020B0503030403020204" pitchFamily="34" charset="77"/>
              </a:rPr>
              <a:t> </a:t>
            </a:r>
            <a:r>
              <a:rPr lang="en-US" sz="5400" err="1">
                <a:solidFill>
                  <a:srgbClr val="FFFFFF"/>
                </a:solidFill>
                <a:latin typeface="Source Sans Pro" panose="020B0503030403020204" pitchFamily="34" charset="77"/>
              </a:rPr>
              <a:t>en</a:t>
            </a:r>
            <a:r>
              <a:rPr lang="en-US" sz="5400">
                <a:solidFill>
                  <a:srgbClr val="FFFFFF"/>
                </a:solidFill>
                <a:latin typeface="Source Sans Pro" panose="020B0503030403020204" pitchFamily="34" charset="77"/>
              </a:rPr>
              <a:t> </a:t>
            </a:r>
          </a:p>
          <a:p>
            <a:pPr>
              <a:lnSpc>
                <a:spcPts val="7180"/>
              </a:lnSpc>
            </a:pPr>
            <a:r>
              <a:rPr lang="en-US" sz="5400" err="1">
                <a:solidFill>
                  <a:srgbClr val="FFFFFF"/>
                </a:solidFill>
                <a:latin typeface="Source Sans Pro" panose="020B0503030403020204" pitchFamily="34" charset="77"/>
              </a:rPr>
              <a:t>schoolleiders</a:t>
            </a:r>
            <a:r>
              <a:rPr lang="en-US" sz="5400">
                <a:solidFill>
                  <a:srgbClr val="FFFFFF"/>
                </a:solidFill>
                <a:latin typeface="Source Sans Pro" panose="020B0503030403020204" pitchFamily="34" charset="77"/>
              </a:rPr>
              <a:t> </a:t>
            </a:r>
            <a:r>
              <a:rPr lang="en-US" sz="5400" err="1">
                <a:solidFill>
                  <a:srgbClr val="FFFFFF"/>
                </a:solidFill>
                <a:latin typeface="Source Sans Pro" panose="020B0503030403020204" pitchFamily="34" charset="77"/>
              </a:rPr>
              <a:t>bij</a:t>
            </a:r>
            <a:r>
              <a:rPr lang="en-US" sz="5400">
                <a:solidFill>
                  <a:srgbClr val="FFFFFF"/>
                </a:solidFill>
                <a:latin typeface="Source Sans Pro" panose="020B0503030403020204" pitchFamily="34" charset="77"/>
              </a:rPr>
              <a:t> </a:t>
            </a:r>
          </a:p>
          <a:p>
            <a:pPr>
              <a:lnSpc>
                <a:spcPts val="7180"/>
              </a:lnSpc>
            </a:pPr>
            <a:r>
              <a:rPr lang="en-US" sz="5400">
                <a:solidFill>
                  <a:srgbClr val="FFFFFF"/>
                </a:solidFill>
                <a:latin typeface="Source Sans Pro" panose="020B0503030403020204" pitchFamily="34" charset="77"/>
              </a:rPr>
              <a:t>de </a:t>
            </a:r>
            <a:r>
              <a:rPr lang="en-US" sz="5400" err="1">
                <a:solidFill>
                  <a:srgbClr val="FFFFFF"/>
                </a:solidFill>
                <a:latin typeface="Source Sans Pro" panose="020B0503030403020204" pitchFamily="34" charset="77"/>
              </a:rPr>
              <a:t>uitvoering</a:t>
            </a:r>
            <a:r>
              <a:rPr lang="en-US" sz="5400">
                <a:solidFill>
                  <a:srgbClr val="FFFFFF"/>
                </a:solidFill>
                <a:latin typeface="Source Sans Pro" panose="020B0503030403020204" pitchFamily="34" charset="77"/>
              </a:rPr>
              <a:t> van </a:t>
            </a:r>
            <a:r>
              <a:rPr lang="en-US" sz="5400" err="1">
                <a:solidFill>
                  <a:srgbClr val="FFFFFF"/>
                </a:solidFill>
                <a:latin typeface="Source Sans Pro" panose="020B0503030403020204" pitchFamily="34" charset="77"/>
              </a:rPr>
              <a:t>hun</a:t>
            </a:r>
            <a:r>
              <a:rPr lang="en-US" sz="5400">
                <a:solidFill>
                  <a:srgbClr val="FFFFFF"/>
                </a:solidFill>
                <a:latin typeface="Source Sans Pro" panose="020B0503030403020204" pitchFamily="34" charset="77"/>
              </a:rPr>
              <a:t> </a:t>
            </a:r>
          </a:p>
          <a:p>
            <a:pPr>
              <a:lnSpc>
                <a:spcPts val="7180"/>
              </a:lnSpc>
            </a:pPr>
            <a:r>
              <a:rPr lang="en-US" sz="5400" err="1">
                <a:solidFill>
                  <a:srgbClr val="FFFFFF"/>
                </a:solidFill>
                <a:latin typeface="Source Sans Pro" panose="020B0503030403020204" pitchFamily="34" charset="77"/>
              </a:rPr>
              <a:t>pedagogische</a:t>
            </a:r>
            <a:r>
              <a:rPr lang="en-US" sz="5400">
                <a:solidFill>
                  <a:srgbClr val="FFFFFF"/>
                </a:solidFill>
                <a:latin typeface="Source Sans Pro" panose="020B0503030403020204" pitchFamily="34" charset="77"/>
              </a:rPr>
              <a:t> </a:t>
            </a:r>
            <a:r>
              <a:rPr lang="en-US" sz="5400" err="1">
                <a:solidFill>
                  <a:srgbClr val="FFFFFF"/>
                </a:solidFill>
                <a:latin typeface="Source Sans Pro" panose="020B0503030403020204" pitchFamily="34" charset="77"/>
              </a:rPr>
              <a:t>opdracht</a:t>
            </a:r>
            <a:endParaRPr lang="en-US" sz="5400">
              <a:solidFill>
                <a:srgbClr val="FFFFFF"/>
              </a:solidFill>
              <a:latin typeface="Source Sans Pro" panose="020B0503030403020204" pitchFamily="34" charset="77"/>
            </a:endParaRPr>
          </a:p>
          <a:p>
            <a:pPr>
              <a:lnSpc>
                <a:spcPts val="7180"/>
              </a:lnSpc>
            </a:pPr>
            <a:endParaRPr lang="en-US" sz="5400">
              <a:solidFill>
                <a:srgbClr val="FFFFFF"/>
              </a:solidFill>
              <a:latin typeface="Source Sans Pro"/>
              <a:ea typeface="Source Sans Pro"/>
            </a:endParaRPr>
          </a:p>
          <a:p>
            <a:pPr>
              <a:lnSpc>
                <a:spcPts val="7180"/>
              </a:lnSpc>
            </a:pPr>
            <a:r>
              <a:rPr lang="en-US" sz="5400" b="1">
                <a:solidFill>
                  <a:srgbClr val="FFFFFF"/>
                </a:solidFill>
                <a:latin typeface="Source Sans Pro"/>
                <a:ea typeface="Source Sans Pro"/>
              </a:rPr>
              <a:t>Welkom</a:t>
            </a:r>
            <a:endParaRPr lang="en-US" sz="5400" b="1">
              <a:solidFill>
                <a:srgbClr val="FFFFFF"/>
              </a:solidFill>
              <a:latin typeface="Source Sans Pro" panose="020B0503030403020204" pitchFamily="34" charset="77"/>
              <a:ea typeface="Source Sans Pro"/>
            </a:endParaRPr>
          </a:p>
        </p:txBody>
      </p:sp>
      <p:sp>
        <p:nvSpPr>
          <p:cNvPr id="13" name="Rechthoek 12">
            <a:extLst>
              <a:ext uri="{FF2B5EF4-FFF2-40B4-BE49-F238E27FC236}">
                <a16:creationId xmlns:a16="http://schemas.microsoft.com/office/drawing/2014/main" id="{9565B41D-4C78-6C46-A8E8-817A75C234CF}"/>
              </a:ext>
            </a:extLst>
          </p:cNvPr>
          <p:cNvSpPr/>
          <p:nvPr/>
        </p:nvSpPr>
        <p:spPr>
          <a:xfrm>
            <a:off x="6324600" y="9105901"/>
            <a:ext cx="11963400" cy="1181100"/>
          </a:xfrm>
          <a:prstGeom prst="rect">
            <a:avLst/>
          </a:prstGeom>
          <a:solidFill>
            <a:srgbClr val="FFE31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4400" dirty="0">
                <a:solidFill>
                  <a:schemeClr val="tx1"/>
                </a:solidFill>
                <a:ea typeface="Calibri"/>
                <a:cs typeface="Calibri"/>
              </a:rPr>
              <a:t>WELKOM BIJ PEDAGOGISCHE TACT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1D7F6-B839-4D4C-BF2C-A8FF3D161DC0}"/>
              </a:ext>
            </a:extLst>
          </p:cNvPr>
          <p:cNvSpPr>
            <a:spLocks noGrp="1"/>
          </p:cNvSpPr>
          <p:nvPr>
            <p:ph type="title"/>
          </p:nvPr>
        </p:nvSpPr>
        <p:spPr>
          <a:xfrm>
            <a:off x="1411631" y="146171"/>
            <a:ext cx="7272609" cy="2424305"/>
          </a:xfrm>
        </p:spPr>
        <p:txBody>
          <a:bodyPr vert="horz" lIns="91440" tIns="45720" rIns="91440" bIns="45720" rtlCol="0" anchor="b">
            <a:normAutofit/>
          </a:bodyPr>
          <a:lstStyle/>
          <a:p>
            <a:pPr defTabSz="914400"/>
            <a:r>
              <a:rPr lang="en-US" sz="5400" b="1" kern="1200" dirty="0">
                <a:latin typeface="+mj-lt"/>
                <a:ea typeface="+mj-ea"/>
                <a:cs typeface="+mj-cs"/>
              </a:rPr>
              <a:t>Je </a:t>
            </a:r>
            <a:r>
              <a:rPr lang="en-US" sz="5400" b="1" kern="1200" err="1">
                <a:latin typeface="+mj-lt"/>
                <a:ea typeface="+mj-ea"/>
                <a:cs typeface="+mj-cs"/>
              </a:rPr>
              <a:t>leerlingen</a:t>
            </a:r>
            <a:r>
              <a:rPr lang="en-US" sz="5400" b="1" kern="1200" dirty="0">
                <a:latin typeface="+mj-lt"/>
                <a:ea typeface="+mj-ea"/>
                <a:cs typeface="+mj-cs"/>
              </a:rPr>
              <a:t> op </a:t>
            </a:r>
            <a:r>
              <a:rPr lang="en-US" sz="5400" b="1" kern="1200" err="1">
                <a:latin typeface="+mj-lt"/>
                <a:ea typeface="+mj-ea"/>
                <a:cs typeface="+mj-cs"/>
              </a:rPr>
              <a:t>een</a:t>
            </a:r>
            <a:r>
              <a:rPr lang="en-US" sz="5400" b="1" kern="1200" dirty="0">
                <a:latin typeface="+mj-lt"/>
                <a:ea typeface="+mj-ea"/>
                <a:cs typeface="+mj-cs"/>
              </a:rPr>
              <a:t> </a:t>
            </a:r>
            <a:r>
              <a:rPr lang="en-US" sz="5400" b="1" kern="1200" err="1">
                <a:latin typeface="+mj-lt"/>
                <a:ea typeface="+mj-ea"/>
                <a:cs typeface="+mj-cs"/>
              </a:rPr>
              <a:t>rij</a:t>
            </a:r>
            <a:endParaRPr lang="en-US" sz="5400" b="1" kern="1200">
              <a:latin typeface="+mj-lt"/>
              <a:ea typeface="Calibri Light"/>
              <a:cs typeface="Calibri Light"/>
            </a:endParaRPr>
          </a:p>
        </p:txBody>
      </p:sp>
      <p:sp>
        <p:nvSpPr>
          <p:cNvPr id="3" name="Tekstvak 2">
            <a:extLst>
              <a:ext uri="{FF2B5EF4-FFF2-40B4-BE49-F238E27FC236}">
                <a16:creationId xmlns:a16="http://schemas.microsoft.com/office/drawing/2014/main" id="{337F07B4-0F70-4568-8D61-583D73885C16}"/>
              </a:ext>
            </a:extLst>
          </p:cNvPr>
          <p:cNvSpPr txBox="1"/>
          <p:nvPr/>
        </p:nvSpPr>
        <p:spPr>
          <a:xfrm>
            <a:off x="1315039" y="3800214"/>
            <a:ext cx="6397917" cy="517174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Aft>
                <a:spcPts val="600"/>
              </a:spcAft>
            </a:pPr>
            <a:r>
              <a:rPr lang="en-US" sz="3600"/>
              <a:t>“De </a:t>
            </a:r>
            <a:r>
              <a:rPr lang="en-US" sz="3600" err="1"/>
              <a:t>kwaliteit</a:t>
            </a:r>
            <a:r>
              <a:rPr lang="en-US" sz="3600"/>
              <a:t> van het </a:t>
            </a:r>
            <a:r>
              <a:rPr lang="en-US" sz="3600" err="1"/>
              <a:t>onderwijs</a:t>
            </a:r>
            <a:r>
              <a:rPr lang="en-US" sz="3600"/>
              <a:t> </a:t>
            </a:r>
            <a:r>
              <a:rPr lang="en-US" sz="3600" err="1"/>
              <a:t>wordt</a:t>
            </a:r>
            <a:r>
              <a:rPr lang="en-US" sz="3600"/>
              <a:t> </a:t>
            </a:r>
            <a:r>
              <a:rPr lang="en-US" sz="3600" err="1"/>
              <a:t>uiteindelijk</a:t>
            </a:r>
            <a:r>
              <a:rPr lang="en-US" sz="3600"/>
              <a:t> </a:t>
            </a:r>
            <a:r>
              <a:rPr lang="en-US" sz="3600" err="1"/>
              <a:t>bepaald</a:t>
            </a:r>
            <a:r>
              <a:rPr lang="en-US" sz="3600"/>
              <a:t> door de </a:t>
            </a:r>
            <a:r>
              <a:rPr lang="en-US" sz="3600" err="1"/>
              <a:t>kwaliteit</a:t>
            </a:r>
            <a:r>
              <a:rPr lang="en-US" sz="3600"/>
              <a:t> van de </a:t>
            </a:r>
            <a:r>
              <a:rPr lang="en-US" sz="3600" err="1"/>
              <a:t>interacties</a:t>
            </a:r>
            <a:r>
              <a:rPr lang="en-US" sz="3600"/>
              <a:t>”  ​</a:t>
            </a:r>
            <a:endParaRPr lang="nl-NL" sz="3600">
              <a:cs typeface="Calibri" panose="020F0502020204030204"/>
            </a:endParaRPr>
          </a:p>
          <a:p>
            <a:pPr algn="ctr">
              <a:lnSpc>
                <a:spcPct val="90000"/>
              </a:lnSpc>
              <a:spcAft>
                <a:spcPts val="600"/>
              </a:spcAft>
            </a:pPr>
            <a:endParaRPr lang="en-US" sz="3600">
              <a:cs typeface="Calibri" panose="020F0502020204030204"/>
            </a:endParaRPr>
          </a:p>
          <a:p>
            <a:pPr algn="ctr">
              <a:lnSpc>
                <a:spcPct val="90000"/>
              </a:lnSpc>
              <a:spcAft>
                <a:spcPts val="600"/>
              </a:spcAft>
            </a:pPr>
            <a:r>
              <a:rPr lang="en-US" sz="3600" i="1"/>
              <a:t>Luc Stevens</a:t>
            </a:r>
            <a:r>
              <a:rPr lang="en-US" sz="3600"/>
              <a:t>​</a:t>
            </a:r>
            <a:endParaRPr lang="en-US" sz="3600">
              <a:cs typeface="Calibri" panose="020F0502020204030204"/>
            </a:endParaRPr>
          </a:p>
        </p:txBody>
      </p:sp>
      <p:pic>
        <p:nvPicPr>
          <p:cNvPr id="4" name="Tijdelijke aanduiding voor inhoud 3">
            <a:extLst>
              <a:ext uri="{FF2B5EF4-FFF2-40B4-BE49-F238E27FC236}">
                <a16:creationId xmlns:a16="http://schemas.microsoft.com/office/drawing/2014/main" id="{4370C007-45DD-4F94-ACF3-03DB97897493}"/>
              </a:ext>
            </a:extLst>
          </p:cNvPr>
          <p:cNvPicPr>
            <a:picLocks noGrp="1" noChangeAspect="1"/>
          </p:cNvPicPr>
          <p:nvPr>
            <p:ph idx="1"/>
          </p:nvPr>
        </p:nvPicPr>
        <p:blipFill rotWithShape="1">
          <a:blip r:embed="rId2"/>
          <a:srcRect b="46432"/>
          <a:stretch/>
        </p:blipFill>
        <p:spPr>
          <a:xfrm>
            <a:off x="8028860" y="3157807"/>
            <a:ext cx="9584019" cy="3953152"/>
          </a:xfrm>
          <a:prstGeom prst="rect">
            <a:avLst/>
          </a:prstGeom>
          <a:noFill/>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102957" y="0"/>
            <a:ext cx="185043" cy="10287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el 1">
            <a:extLst>
              <a:ext uri="{FF2B5EF4-FFF2-40B4-BE49-F238E27FC236}">
                <a16:creationId xmlns:a16="http://schemas.microsoft.com/office/drawing/2014/main" id="{15D698F9-F82A-2654-6D0C-0B07A47F4706}"/>
              </a:ext>
            </a:extLst>
          </p:cNvPr>
          <p:cNvSpPr>
            <a:spLocks noGrp="1"/>
          </p:cNvSpPr>
          <p:nvPr/>
        </p:nvSpPr>
        <p:spPr>
          <a:xfrm rot="480000">
            <a:off x="6779491" y="6632276"/>
            <a:ext cx="10315978" cy="1247810"/>
          </a:xfrm>
          <a:prstGeom prst="rect">
            <a:avLst/>
          </a:prstGeom>
          <a:solidFill>
            <a:srgbClr val="FFE31B"/>
          </a:solidFill>
          <a:ln>
            <a:solidFill>
              <a:srgbClr val="FFE31B"/>
            </a:solidFill>
          </a:ln>
        </p:spPr>
        <p:txBody>
          <a:bodyPr vert="horz" lIns="91440" tIns="45720" rIns="91440" bIns="45720" rtlCol="0" anchor="ctr">
            <a:normAutofit/>
          </a:bodyPr>
          <a:lstStyle>
            <a:lvl1pPr algn="l" defTabSz="1371600" rtl="0" eaLnBrk="1" latinLnBrk="0" hangingPunct="1">
              <a:lnSpc>
                <a:spcPct val="90000"/>
              </a:lnSpc>
              <a:spcBef>
                <a:spcPct val="0"/>
              </a:spcBef>
              <a:buNone/>
              <a:defRPr sz="11250" kern="1200">
                <a:solidFill>
                  <a:schemeClr val="tx1"/>
                </a:solidFill>
                <a:latin typeface="Source Sans Pro" panose="020B0503030403020204" pitchFamily="34" charset="0"/>
                <a:ea typeface="Source Sans Pro" panose="020B0503030403020204" pitchFamily="34" charset="0"/>
                <a:cs typeface="+mj-cs"/>
              </a:defRPr>
            </a:lvl1pPr>
          </a:lstStyle>
          <a:p>
            <a:pPr algn="ctr"/>
            <a:r>
              <a:rPr lang="nl-NL" sz="3600">
                <a:latin typeface="Source Sans Pro"/>
                <a:ea typeface="Source Sans Pro"/>
              </a:rPr>
              <a:t>Kinderen kijken door jouw ogen naar de wereld....</a:t>
            </a:r>
            <a:br>
              <a:rPr lang="nl-NL" sz="3600">
                <a:latin typeface="Source Sans Pro"/>
                <a:ea typeface="Source Sans Pro"/>
              </a:rPr>
            </a:br>
            <a:r>
              <a:rPr lang="nl-NL" sz="3600">
                <a:latin typeface="Source Sans Pro"/>
                <a:ea typeface="Source Sans Pro"/>
              </a:rPr>
              <a:t>En zichzelf.....Wat wil jij ze laten zien?</a:t>
            </a:r>
            <a:endParaRPr lang="nl-NL" sz="3600"/>
          </a:p>
        </p:txBody>
      </p:sp>
    </p:spTree>
    <p:extLst>
      <p:ext uri="{BB962C8B-B14F-4D97-AF65-F5344CB8AC3E}">
        <p14:creationId xmlns:p14="http://schemas.microsoft.com/office/powerpoint/2010/main" val="651792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9F21F-DCFB-0574-95FB-9BB1D35AFFFC}"/>
              </a:ext>
            </a:extLst>
          </p:cNvPr>
          <p:cNvSpPr>
            <a:spLocks noGrp="1"/>
          </p:cNvSpPr>
          <p:nvPr>
            <p:ph type="title"/>
          </p:nvPr>
        </p:nvSpPr>
        <p:spPr>
          <a:xfrm>
            <a:off x="1508222" y="-256294"/>
            <a:ext cx="13107957" cy="2424305"/>
          </a:xfrm>
        </p:spPr>
        <p:txBody>
          <a:bodyPr anchor="b">
            <a:normAutofit/>
          </a:bodyPr>
          <a:lstStyle/>
          <a:p>
            <a:r>
              <a:rPr lang="nl-NL" sz="5400" b="1" dirty="0">
                <a:latin typeface="Source Sans Pro"/>
                <a:ea typeface="Source Sans Pro"/>
                <a:cs typeface="Calibri Light"/>
              </a:rPr>
              <a:t>De leerkracht die je wil zijn – als het klopt</a:t>
            </a:r>
            <a:endParaRPr lang="nl-NL" sz="5400" b="1" dirty="0">
              <a:cs typeface="Calibri Light"/>
            </a:endParaRPr>
          </a:p>
        </p:txBody>
      </p:sp>
      <p:sp>
        <p:nvSpPr>
          <p:cNvPr id="3" name="Tijdelijke aanduiding voor inhoud 2">
            <a:extLst>
              <a:ext uri="{FF2B5EF4-FFF2-40B4-BE49-F238E27FC236}">
                <a16:creationId xmlns:a16="http://schemas.microsoft.com/office/drawing/2014/main" id="{E4E8C79A-810E-F251-41CB-BD4695932C29}"/>
              </a:ext>
            </a:extLst>
          </p:cNvPr>
          <p:cNvSpPr>
            <a:spLocks noGrp="1"/>
          </p:cNvSpPr>
          <p:nvPr>
            <p:ph idx="1"/>
          </p:nvPr>
        </p:nvSpPr>
        <p:spPr>
          <a:xfrm>
            <a:off x="1451071" y="2682167"/>
            <a:ext cx="16554893" cy="5306115"/>
          </a:xfrm>
        </p:spPr>
        <p:txBody>
          <a:bodyPr vert="horz" lIns="137160" tIns="68580" rIns="137160" bIns="68580" rtlCol="0" anchor="t">
            <a:noAutofit/>
          </a:bodyPr>
          <a:lstStyle/>
          <a:p>
            <a:r>
              <a:rPr lang="nl-NL" sz="5400" dirty="0">
                <a:latin typeface="Source Sans Pro"/>
                <a:ea typeface="Source Sans Pro"/>
                <a:cs typeface="+mn-lt"/>
              </a:rPr>
              <a:t>Voor wie ben jij een goede leerkracht op dit moment? Kies uit rijtje...</a:t>
            </a:r>
            <a:endParaRPr lang="nl-NL" sz="5400" dirty="0">
              <a:cs typeface="+mn-lt"/>
            </a:endParaRPr>
          </a:p>
          <a:p>
            <a:r>
              <a:rPr lang="nl-NL" sz="5400" dirty="0">
                <a:latin typeface="Source Sans Pro"/>
                <a:ea typeface="Source Sans Pro"/>
                <a:cs typeface="+mn-lt"/>
              </a:rPr>
              <a:t>Hoe weet je dat? Maak het concreet aan de hand van een situatie</a:t>
            </a:r>
            <a:endParaRPr lang="nl-NL" sz="5400" dirty="0">
              <a:cs typeface="Calibri"/>
            </a:endParaRPr>
          </a:p>
          <a:p>
            <a:r>
              <a:rPr lang="nl-NL" sz="5400" dirty="0">
                <a:latin typeface="Source Sans Pro"/>
                <a:ea typeface="Source Sans Pro"/>
                <a:cs typeface="+mn-lt"/>
              </a:rPr>
              <a:t>Wat heb jij deze leerling te bieden?  </a:t>
            </a:r>
          </a:p>
          <a:p>
            <a:r>
              <a:rPr lang="nl-NL" sz="5400" dirty="0">
                <a:latin typeface="Source Sans Pro"/>
                <a:ea typeface="Source Sans Pro"/>
                <a:cs typeface="+mn-lt"/>
              </a:rPr>
              <a:t>Wat doe jij precies?  </a:t>
            </a:r>
          </a:p>
          <a:p>
            <a:r>
              <a:rPr lang="nl-NL" sz="5400" dirty="0">
                <a:latin typeface="Source Sans Pro"/>
                <a:ea typeface="Source Sans Pro"/>
                <a:cs typeface="+mn-lt"/>
              </a:rPr>
              <a:t>Wat heeft het met jou te maken dat het met deze leerling soepel loopt?</a:t>
            </a:r>
          </a:p>
          <a:p>
            <a:endParaRPr lang="nl-NL" sz="5400" dirty="0">
              <a:cs typeface="Calibri" panose="020F0502020204030204"/>
            </a:endParaRPr>
          </a:p>
          <a:p>
            <a:endParaRPr lang="nl-NL" sz="5400" dirty="0">
              <a:cs typeface="Calibri" panose="020F0502020204030204"/>
            </a:endParaRPr>
          </a:p>
        </p:txBody>
      </p:sp>
      <p:grpSp>
        <p:nvGrpSpPr>
          <p:cNvPr id="17" name="Group 16">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102957" y="0"/>
            <a:ext cx="185043" cy="10287000"/>
            <a:chOff x="12068638" y="0"/>
            <a:chExt cx="123362" cy="6858000"/>
          </a:xfrm>
        </p:grpSpPr>
        <p:sp>
          <p:nvSpPr>
            <p:cNvPr id="18" name="Rectangle 17">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571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3"/>
          <p:cNvPicPr>
            <a:picLocks noChangeAspect="1"/>
          </p:cNvPicPr>
          <p:nvPr/>
        </p:nvPicPr>
        <p:blipFill rotWithShape="1">
          <a:blip r:embed="rId2"/>
          <a:srcRect t="23821" r="1" b="12932"/>
          <a:stretch/>
        </p:blipFill>
        <p:spPr bwMode="auto">
          <a:xfrm>
            <a:off x="2295354" y="-5031"/>
            <a:ext cx="13697292" cy="1019622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p:spPr>
      </p:pic>
    </p:spTree>
    <p:extLst>
      <p:ext uri="{BB962C8B-B14F-4D97-AF65-F5344CB8AC3E}">
        <p14:creationId xmlns:p14="http://schemas.microsoft.com/office/powerpoint/2010/main" val="129508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4C1B839-1C6D-8347-88C3-22AE213135B9}"/>
              </a:ext>
            </a:extLst>
          </p:cNvPr>
          <p:cNvSpPr txBox="1"/>
          <p:nvPr/>
        </p:nvSpPr>
        <p:spPr>
          <a:xfrm>
            <a:off x="895751" y="4640590"/>
            <a:ext cx="14693457" cy="1671570"/>
          </a:xfrm>
          <a:prstGeom prst="rect">
            <a:avLst/>
          </a:prstGeom>
        </p:spPr>
        <p:txBody>
          <a:bodyPr vert="horz" lIns="137160" tIns="68580" rIns="137160" bIns="68580" rtlCol="0" anchor="b">
            <a:noAutofit/>
          </a:bodyPr>
          <a:lstStyle/>
          <a:p>
            <a:pPr algn="ctr">
              <a:lnSpc>
                <a:spcPct val="90000"/>
              </a:lnSpc>
              <a:spcBef>
                <a:spcPct val="0"/>
              </a:spcBef>
              <a:spcAft>
                <a:spcPts val="900"/>
              </a:spcAft>
            </a:pPr>
            <a:r>
              <a:rPr lang="en-US" sz="7200" b="1" err="1">
                <a:latin typeface="Calibri Light"/>
                <a:ea typeface="Source Sans Pro"/>
                <a:cs typeface="Calibri Light"/>
              </a:rPr>
              <a:t>Patronen</a:t>
            </a:r>
            <a:r>
              <a:rPr lang="en-US" sz="7200" b="1">
                <a:latin typeface="Calibri Light"/>
                <a:ea typeface="Source Sans Pro"/>
                <a:cs typeface="Calibri Light"/>
              </a:rPr>
              <a:t> </a:t>
            </a:r>
            <a:r>
              <a:rPr lang="en-US" sz="7200" b="1" err="1">
                <a:latin typeface="Calibri Light"/>
                <a:ea typeface="Source Sans Pro"/>
                <a:cs typeface="Calibri Light"/>
              </a:rPr>
              <a:t>onderzoeken</a:t>
            </a:r>
            <a:r>
              <a:rPr lang="en-US" sz="7200" b="1">
                <a:latin typeface="Calibri Light"/>
                <a:ea typeface="Source Sans Pro"/>
                <a:cs typeface="Calibri Light"/>
              </a:rPr>
              <a:t> </a:t>
            </a:r>
            <a:r>
              <a:rPr lang="en-US" sz="7200" b="1" err="1">
                <a:latin typeface="Calibri Light"/>
                <a:ea typeface="Source Sans Pro"/>
                <a:cs typeface="Calibri Light"/>
              </a:rPr>
              <a:t>én</a:t>
            </a:r>
            <a:r>
              <a:rPr lang="en-US" sz="7200" b="1">
                <a:latin typeface="Calibri Light"/>
                <a:ea typeface="Source Sans Pro"/>
                <a:cs typeface="Calibri Light"/>
              </a:rPr>
              <a:t> </a:t>
            </a:r>
            <a:r>
              <a:rPr lang="en-US" sz="7200" b="1" err="1">
                <a:latin typeface="Calibri Light"/>
                <a:ea typeface="Source Sans Pro"/>
                <a:cs typeface="Calibri Light"/>
              </a:rPr>
              <a:t>doorbreken</a:t>
            </a:r>
            <a:endParaRPr lang="en-US" sz="7200" b="1">
              <a:latin typeface="Calibri Light"/>
              <a:ea typeface="Source Sans Pro"/>
              <a:cs typeface="Calibri Light"/>
            </a:endParaRPr>
          </a:p>
          <a:p>
            <a:pPr algn="ctr">
              <a:lnSpc>
                <a:spcPct val="90000"/>
              </a:lnSpc>
              <a:spcBef>
                <a:spcPct val="0"/>
              </a:spcBef>
              <a:spcAft>
                <a:spcPts val="900"/>
              </a:spcAft>
            </a:pPr>
            <a:r>
              <a:rPr lang="en-US" sz="3600">
                <a:latin typeface="Calibri Light"/>
                <a:ea typeface="Source Sans Pro"/>
                <a:cs typeface="Calibri Light"/>
              </a:rPr>
              <a:t>(every child deserves a champion...)</a:t>
            </a:r>
          </a:p>
          <a:p>
            <a:pPr algn="ctr">
              <a:lnSpc>
                <a:spcPct val="90000"/>
              </a:lnSpc>
              <a:spcBef>
                <a:spcPct val="0"/>
              </a:spcBef>
              <a:spcAft>
                <a:spcPts val="900"/>
              </a:spcAft>
            </a:pPr>
            <a:endParaRPr lang="en-US" sz="7200" b="1">
              <a:latin typeface="Calibri Light"/>
              <a:ea typeface="Source Sans Pro"/>
              <a:cs typeface="Calibri Light"/>
            </a:endParaRPr>
          </a:p>
        </p:txBody>
      </p:sp>
      <p:pic>
        <p:nvPicPr>
          <p:cNvPr id="5" name="Tijdelijke aanduiding voor inhoud 4">
            <a:extLst>
              <a:ext uri="{FF2B5EF4-FFF2-40B4-BE49-F238E27FC236}">
                <a16:creationId xmlns:a16="http://schemas.microsoft.com/office/drawing/2014/main" id="{6F01281B-F665-8340-BF32-51247EE503DE}"/>
              </a:ext>
            </a:extLst>
          </p:cNvPr>
          <p:cNvPicPr>
            <a:picLocks noGrp="1" noChangeAspect="1"/>
          </p:cNvPicPr>
          <p:nvPr>
            <p:ph idx="1"/>
          </p:nvPr>
        </p:nvPicPr>
        <p:blipFill>
          <a:blip r:embed="rId2"/>
          <a:stretch>
            <a:fillRect/>
          </a:stretch>
        </p:blipFill>
        <p:spPr>
          <a:xfrm rot="21120000">
            <a:off x="7193268" y="5638421"/>
            <a:ext cx="9950089" cy="4167242"/>
          </a:xfrm>
          <a:prstGeom prst="rect">
            <a:avLst/>
          </a:prstGeom>
        </p:spPr>
      </p:pic>
    </p:spTree>
    <p:extLst>
      <p:ext uri="{BB962C8B-B14F-4D97-AF65-F5344CB8AC3E}">
        <p14:creationId xmlns:p14="http://schemas.microsoft.com/office/powerpoint/2010/main" val="3088556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bolletjes.tif"/>
          <p:cNvPicPr>
            <a:picLocks noChangeAspect="1"/>
          </p:cNvPicPr>
          <p:nvPr/>
        </p:nvPicPr>
        <p:blipFill rotWithShape="1">
          <a:blip r:embed="rId3">
            <a:alphaModFix/>
            <a:extLst>
              <a:ext uri="{28A0092B-C50C-407E-A947-70E740481C1C}">
                <a14:useLocalDpi xmlns:a14="http://schemas.microsoft.com/office/drawing/2010/main" val="0"/>
              </a:ext>
            </a:extLst>
          </a:blip>
          <a:srcRect t="37331" r="67438"/>
          <a:stretch/>
        </p:blipFill>
        <p:spPr>
          <a:xfrm>
            <a:off x="15773935" y="38100"/>
            <a:ext cx="2514068" cy="3523890"/>
          </a:xfrm>
          <a:prstGeom prst="rect">
            <a:avLst/>
          </a:prstGeom>
        </p:spPr>
      </p:pic>
      <p:sp>
        <p:nvSpPr>
          <p:cNvPr id="5" name="Titel 1">
            <a:extLst>
              <a:ext uri="{FF2B5EF4-FFF2-40B4-BE49-F238E27FC236}">
                <a16:creationId xmlns:a16="http://schemas.microsoft.com/office/drawing/2014/main" id="{A99DDCDA-33D3-4512-A548-8A791FD6EECB}"/>
              </a:ext>
            </a:extLst>
          </p:cNvPr>
          <p:cNvSpPr>
            <a:spLocks noGrp="1"/>
          </p:cNvSpPr>
          <p:nvPr>
            <p:ph type="title"/>
          </p:nvPr>
        </p:nvSpPr>
        <p:spPr>
          <a:xfrm>
            <a:off x="3087782" y="1031413"/>
            <a:ext cx="11830050" cy="1988345"/>
          </a:xfrm>
        </p:spPr>
        <p:txBody>
          <a:bodyPr/>
          <a:lstStyle/>
          <a:p>
            <a:r>
              <a:rPr lang="nl-NL" b="1" dirty="0">
                <a:latin typeface="Source Sans Pro"/>
              </a:rPr>
              <a:t>Theorie U</a:t>
            </a:r>
          </a:p>
        </p:txBody>
      </p:sp>
      <p:sp>
        <p:nvSpPr>
          <p:cNvPr id="7" name="Pijl: rechts 3">
            <a:extLst>
              <a:ext uri="{FF2B5EF4-FFF2-40B4-BE49-F238E27FC236}">
                <a16:creationId xmlns:a16="http://schemas.microsoft.com/office/drawing/2014/main" id="{8BFF538F-8A43-41C6-957A-0321603BBF60}"/>
              </a:ext>
            </a:extLst>
          </p:cNvPr>
          <p:cNvSpPr/>
          <p:nvPr/>
        </p:nvSpPr>
        <p:spPr>
          <a:xfrm>
            <a:off x="7864107" y="3713597"/>
            <a:ext cx="4860540" cy="5452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025"/>
          </a:p>
        </p:txBody>
      </p:sp>
      <p:sp>
        <p:nvSpPr>
          <p:cNvPr id="8" name="Tekstvak 4">
            <a:extLst>
              <a:ext uri="{FF2B5EF4-FFF2-40B4-BE49-F238E27FC236}">
                <a16:creationId xmlns:a16="http://schemas.microsoft.com/office/drawing/2014/main" id="{65AD0E6B-4F88-403E-AB3D-D975760D5DD3}"/>
              </a:ext>
            </a:extLst>
          </p:cNvPr>
          <p:cNvSpPr txBox="1"/>
          <p:nvPr/>
        </p:nvSpPr>
        <p:spPr>
          <a:xfrm>
            <a:off x="6924764" y="3559013"/>
            <a:ext cx="661720" cy="900246"/>
          </a:xfrm>
          <a:prstGeom prst="rect">
            <a:avLst/>
          </a:prstGeom>
          <a:noFill/>
        </p:spPr>
        <p:txBody>
          <a:bodyPr wrap="none" lIns="137160" tIns="68580" rIns="137160" bIns="68580" rtlCol="0" anchor="t">
            <a:spAutoFit/>
          </a:bodyPr>
          <a:lstStyle/>
          <a:p>
            <a:r>
              <a:rPr lang="nl-NL" sz="4950" b="1" dirty="0">
                <a:solidFill>
                  <a:schemeClr val="accent1"/>
                </a:solidFill>
              </a:rPr>
              <a:t>A</a:t>
            </a:r>
          </a:p>
        </p:txBody>
      </p:sp>
      <p:sp>
        <p:nvSpPr>
          <p:cNvPr id="9" name="Tekstvak 5">
            <a:extLst>
              <a:ext uri="{FF2B5EF4-FFF2-40B4-BE49-F238E27FC236}">
                <a16:creationId xmlns:a16="http://schemas.microsoft.com/office/drawing/2014/main" id="{6BCEAC61-DB25-4944-9633-7693C0FCEB33}"/>
              </a:ext>
            </a:extLst>
          </p:cNvPr>
          <p:cNvSpPr txBox="1"/>
          <p:nvPr/>
        </p:nvSpPr>
        <p:spPr>
          <a:xfrm>
            <a:off x="12925070" y="3561884"/>
            <a:ext cx="856265" cy="900246"/>
          </a:xfrm>
          <a:prstGeom prst="rect">
            <a:avLst/>
          </a:prstGeom>
          <a:noFill/>
        </p:spPr>
        <p:txBody>
          <a:bodyPr wrap="square" lIns="137160" tIns="68580" rIns="137160" bIns="68580" rtlCol="0" anchor="t">
            <a:spAutoFit/>
          </a:bodyPr>
          <a:lstStyle/>
          <a:p>
            <a:r>
              <a:rPr lang="nl-NL" sz="4950" b="1" dirty="0">
                <a:solidFill>
                  <a:schemeClr val="accent1"/>
                </a:solidFill>
              </a:rPr>
              <a:t>B</a:t>
            </a:r>
            <a:endParaRPr lang="nl-NL" sz="4950" b="1" dirty="0">
              <a:solidFill>
                <a:schemeClr val="accent1"/>
              </a:solidFill>
              <a:cs typeface="Calibri"/>
            </a:endParaRPr>
          </a:p>
        </p:txBody>
      </p:sp>
      <p:sp>
        <p:nvSpPr>
          <p:cNvPr id="10" name="Tekstvak 8">
            <a:extLst>
              <a:ext uri="{FF2B5EF4-FFF2-40B4-BE49-F238E27FC236}">
                <a16:creationId xmlns:a16="http://schemas.microsoft.com/office/drawing/2014/main" id="{53128B46-7988-4BC1-8E9C-CD220AF1A793}"/>
              </a:ext>
            </a:extLst>
          </p:cNvPr>
          <p:cNvSpPr txBox="1"/>
          <p:nvPr/>
        </p:nvSpPr>
        <p:spPr>
          <a:xfrm>
            <a:off x="9069659" y="4254519"/>
            <a:ext cx="2945426" cy="2100575"/>
          </a:xfrm>
          <a:prstGeom prst="rect">
            <a:avLst/>
          </a:prstGeom>
          <a:noFill/>
        </p:spPr>
        <p:txBody>
          <a:bodyPr wrap="square" lIns="137160" tIns="68580" rIns="137160" bIns="68580" rtlCol="0" anchor="t">
            <a:spAutoFit/>
          </a:bodyPr>
          <a:lstStyle/>
          <a:p>
            <a:pPr algn="ctr"/>
            <a:r>
              <a:rPr lang="nl-NL" sz="3150" b="1" dirty="0">
                <a:solidFill>
                  <a:schemeClr val="accent1"/>
                </a:solidFill>
              </a:rPr>
              <a:t>Downloaden</a:t>
            </a:r>
            <a:r>
              <a:rPr lang="nl-NL" sz="3150" dirty="0">
                <a:solidFill>
                  <a:schemeClr val="accent1"/>
                </a:solidFill>
              </a:rPr>
              <a:t> </a:t>
            </a:r>
            <a:endParaRPr lang="nl-NL" sz="3150" dirty="0">
              <a:solidFill>
                <a:schemeClr val="accent1"/>
              </a:solidFill>
              <a:cs typeface="Calibri"/>
            </a:endParaRPr>
          </a:p>
          <a:p>
            <a:pPr algn="ctr"/>
            <a:r>
              <a:rPr lang="nl-NL" sz="4800" dirty="0">
                <a:solidFill>
                  <a:schemeClr val="accent1"/>
                </a:solidFill>
              </a:rPr>
              <a:t>bekende patronen</a:t>
            </a:r>
            <a:endParaRPr lang="nl-NL" sz="4800" dirty="0">
              <a:solidFill>
                <a:schemeClr val="accent1"/>
              </a:solidFill>
              <a:cs typeface="Calibri"/>
            </a:endParaRPr>
          </a:p>
        </p:txBody>
      </p:sp>
      <p:sp>
        <p:nvSpPr>
          <p:cNvPr id="11" name="Pijl: gekromd omhoog 9">
            <a:extLst>
              <a:ext uri="{FF2B5EF4-FFF2-40B4-BE49-F238E27FC236}">
                <a16:creationId xmlns:a16="http://schemas.microsoft.com/office/drawing/2014/main" id="{7BE6904D-6F77-4903-9649-35B62355DF9C}"/>
              </a:ext>
            </a:extLst>
          </p:cNvPr>
          <p:cNvSpPr/>
          <p:nvPr/>
        </p:nvSpPr>
        <p:spPr>
          <a:xfrm>
            <a:off x="6932340" y="4946637"/>
            <a:ext cx="7209801" cy="3748266"/>
          </a:xfrm>
          <a:prstGeom prst="curved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025">
              <a:solidFill>
                <a:schemeClr val="tx1"/>
              </a:solidFill>
            </a:endParaRPr>
          </a:p>
        </p:txBody>
      </p:sp>
      <p:sp>
        <p:nvSpPr>
          <p:cNvPr id="12" name="Tekstvak 12">
            <a:extLst>
              <a:ext uri="{FF2B5EF4-FFF2-40B4-BE49-F238E27FC236}">
                <a16:creationId xmlns:a16="http://schemas.microsoft.com/office/drawing/2014/main" id="{0896B85F-4F41-45EE-AC72-6C13B879B515}"/>
              </a:ext>
            </a:extLst>
          </p:cNvPr>
          <p:cNvSpPr txBox="1"/>
          <p:nvPr/>
        </p:nvSpPr>
        <p:spPr>
          <a:xfrm>
            <a:off x="2792917" y="4674535"/>
            <a:ext cx="3668120" cy="1223412"/>
          </a:xfrm>
          <a:prstGeom prst="rect">
            <a:avLst/>
          </a:prstGeom>
          <a:noFill/>
        </p:spPr>
        <p:txBody>
          <a:bodyPr wrap="none" lIns="137160" tIns="68580" rIns="137160" bIns="68580" rtlCol="0" anchor="t">
            <a:spAutoFit/>
          </a:bodyPr>
          <a:lstStyle/>
          <a:p>
            <a:pPr algn="r"/>
            <a:r>
              <a:rPr lang="nl-NL" sz="4050" b="1" dirty="0">
                <a:solidFill>
                  <a:srgbClr val="00B050"/>
                </a:solidFill>
              </a:rPr>
              <a:t> </a:t>
            </a:r>
            <a:r>
              <a:rPr lang="nl-NL" sz="3000" b="1" dirty="0">
                <a:solidFill>
                  <a:srgbClr val="00B050"/>
                </a:solidFill>
              </a:rPr>
              <a:t>stilstaan, </a:t>
            </a:r>
            <a:endParaRPr lang="nl-NL" sz="3000">
              <a:solidFill>
                <a:srgbClr val="00B050"/>
              </a:solidFill>
              <a:cs typeface="Calibri"/>
            </a:endParaRPr>
          </a:p>
          <a:p>
            <a:pPr algn="r"/>
            <a:r>
              <a:rPr lang="nl-NL" sz="3000" b="1" dirty="0">
                <a:solidFill>
                  <a:srgbClr val="00B050"/>
                </a:solidFill>
              </a:rPr>
              <a:t>downloaden stoppen</a:t>
            </a:r>
            <a:endParaRPr lang="nl-NL" sz="3000" b="1" dirty="0">
              <a:solidFill>
                <a:srgbClr val="C00000"/>
              </a:solidFill>
              <a:cs typeface="Calibri" panose="020F0502020204030204"/>
            </a:endParaRPr>
          </a:p>
        </p:txBody>
      </p:sp>
    </p:spTree>
    <p:extLst>
      <p:ext uri="{BB962C8B-B14F-4D97-AF65-F5344CB8AC3E}">
        <p14:creationId xmlns:p14="http://schemas.microsoft.com/office/powerpoint/2010/main" val="91441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2665507" y="3318706"/>
            <a:ext cx="12242801" cy="8760023"/>
          </a:xfrm>
        </p:spPr>
        <p:txBody>
          <a:bodyPr rtlCol="0">
            <a:normAutofit/>
          </a:bodyPr>
          <a:lstStyle/>
          <a:p>
            <a:pPr algn="l">
              <a:defRPr/>
            </a:pPr>
            <a:endParaRPr lang="nl-NL"/>
          </a:p>
          <a:p>
            <a:pPr marL="514350" indent="-514350" algn="l">
              <a:buFontTx/>
              <a:buChar char="-"/>
              <a:defRPr/>
            </a:pPr>
            <a:endParaRPr lang="nl-NL"/>
          </a:p>
        </p:txBody>
      </p:sp>
      <p:sp>
        <p:nvSpPr>
          <p:cNvPr id="4" name="Rechthoek 3"/>
          <p:cNvSpPr/>
          <p:nvPr/>
        </p:nvSpPr>
        <p:spPr>
          <a:xfrm>
            <a:off x="1824426" y="842483"/>
            <a:ext cx="13124488" cy="8448467"/>
          </a:xfrm>
          <a:prstGeom prst="rect">
            <a:avLst/>
          </a:prstGeom>
        </p:spPr>
        <p:txBody>
          <a:bodyPr wrap="square" lIns="137160" tIns="68580" rIns="137160" bIns="68580" anchor="t">
            <a:spAutoFit/>
          </a:bodyPr>
          <a:lstStyle/>
          <a:p>
            <a:pPr>
              <a:defRPr/>
            </a:pPr>
            <a:r>
              <a:rPr lang="nl-NL" sz="6000" b="1">
                <a:solidFill>
                  <a:srgbClr val="000000"/>
                </a:solidFill>
                <a:cs typeface="Calibri"/>
              </a:rPr>
              <a:t>Veronderstelling:</a:t>
            </a:r>
          </a:p>
          <a:p>
            <a:pPr>
              <a:defRPr/>
            </a:pPr>
            <a:r>
              <a:rPr lang="nl-NL" sz="6000">
                <a:solidFill>
                  <a:srgbClr val="000000"/>
                </a:solidFill>
                <a:cs typeface="Calibri" panose="020F0502020204030204"/>
              </a:rPr>
              <a:t>Ieder kind doet het zo goed mogelijk, anders zou hij/zij het wel anders doen</a:t>
            </a:r>
          </a:p>
          <a:p>
            <a:pPr>
              <a:defRPr/>
            </a:pPr>
            <a:endParaRPr lang="nl-NL" sz="6000" b="1">
              <a:solidFill>
                <a:srgbClr val="000000"/>
              </a:solidFill>
              <a:cs typeface="Calibri" panose="020F0502020204030204"/>
            </a:endParaRPr>
          </a:p>
          <a:p>
            <a:pPr>
              <a:defRPr/>
            </a:pPr>
            <a:r>
              <a:rPr lang="nl-NL" sz="6000" b="1">
                <a:solidFill>
                  <a:schemeClr val="accent1">
                    <a:lumMod val="75000"/>
                  </a:schemeClr>
                </a:solidFill>
                <a:cs typeface="Calibri" panose="020F0502020204030204"/>
              </a:rPr>
              <a:t>Manager uit, pedagoog aan!</a:t>
            </a:r>
          </a:p>
          <a:p>
            <a:pPr>
              <a:defRPr/>
            </a:pPr>
            <a:endParaRPr lang="nl-NL" sz="6000" b="1">
              <a:solidFill>
                <a:schemeClr val="accent1">
                  <a:lumMod val="75000"/>
                </a:schemeClr>
              </a:solidFill>
              <a:ea typeface="+mn-lt"/>
              <a:cs typeface="+mn-lt"/>
            </a:endParaRPr>
          </a:p>
          <a:p>
            <a:pPr>
              <a:defRPr/>
            </a:pPr>
            <a:r>
              <a:rPr lang="nl-NL" sz="6000" b="1">
                <a:solidFill>
                  <a:srgbClr val="000000"/>
                </a:solidFill>
                <a:ea typeface="+mn-lt"/>
                <a:cs typeface="+mn-lt"/>
              </a:rPr>
              <a:t>Achter het gedrag kijken: </a:t>
            </a:r>
            <a:endParaRPr lang="nl-NL" sz="6000">
              <a:solidFill>
                <a:srgbClr val="000000"/>
              </a:solidFill>
              <a:ea typeface="+mn-lt"/>
              <a:cs typeface="+mn-lt"/>
            </a:endParaRPr>
          </a:p>
          <a:p>
            <a:pPr>
              <a:defRPr/>
            </a:pPr>
            <a:r>
              <a:rPr lang="nl-NL" sz="6000" b="1">
                <a:solidFill>
                  <a:srgbClr val="000000"/>
                </a:solidFill>
                <a:ea typeface="+mn-lt"/>
                <a:cs typeface="+mn-lt"/>
              </a:rPr>
              <a:t>waarom</a:t>
            </a:r>
            <a:r>
              <a:rPr lang="nl-NL" sz="6000" b="1">
                <a:solidFill>
                  <a:schemeClr val="accent1">
                    <a:lumMod val="75000"/>
                  </a:schemeClr>
                </a:solidFill>
                <a:ea typeface="+mn-lt"/>
                <a:cs typeface="+mn-lt"/>
              </a:rPr>
              <a:t> </a:t>
            </a:r>
            <a:r>
              <a:rPr lang="nl-NL" sz="6000" b="1">
                <a:solidFill>
                  <a:srgbClr val="000000"/>
                </a:solidFill>
                <a:ea typeface="+mn-lt"/>
                <a:cs typeface="+mn-lt"/>
              </a:rPr>
              <a:t>doen</a:t>
            </a:r>
            <a:r>
              <a:rPr lang="nl-NL" sz="6000" b="1">
                <a:solidFill>
                  <a:schemeClr val="accent1">
                    <a:lumMod val="75000"/>
                  </a:schemeClr>
                </a:solidFill>
                <a:ea typeface="+mn-lt"/>
                <a:cs typeface="+mn-lt"/>
              </a:rPr>
              <a:t> </a:t>
            </a:r>
            <a:r>
              <a:rPr lang="nl-NL" sz="6000" b="1">
                <a:solidFill>
                  <a:srgbClr val="000000"/>
                </a:solidFill>
                <a:ea typeface="+mn-lt"/>
                <a:cs typeface="+mn-lt"/>
              </a:rPr>
              <a:t>kinderen zoals ze doen?</a:t>
            </a:r>
            <a:endParaRPr lang="nl-NL"/>
          </a:p>
          <a:p>
            <a:pPr>
              <a:defRPr/>
            </a:pPr>
            <a:endParaRPr lang="nl-NL" sz="3000">
              <a:solidFill>
                <a:schemeClr val="accent1">
                  <a:lumMod val="75000"/>
                </a:schemeClr>
              </a:solidFill>
              <a:cs typeface="Calibri" panose="020F0502020204030204"/>
            </a:endParaRPr>
          </a:p>
          <a:p>
            <a:pPr>
              <a:defRPr/>
            </a:pPr>
            <a:endParaRPr lang="nl-NL" sz="3000">
              <a:solidFill>
                <a:schemeClr val="accent1">
                  <a:lumMod val="75000"/>
                </a:schemeClr>
              </a:solidFill>
              <a:cs typeface="Calibri" panose="020F0502020204030204"/>
            </a:endParaRPr>
          </a:p>
        </p:txBody>
      </p:sp>
      <p:pic>
        <p:nvPicPr>
          <p:cNvPr id="5" name="Afbeelding 4">
            <a:extLst>
              <a:ext uri="{FF2B5EF4-FFF2-40B4-BE49-F238E27FC236}">
                <a16:creationId xmlns:a16="http://schemas.microsoft.com/office/drawing/2014/main" id="{20DA2313-5B5F-F54A-9F8B-75F35E2A5931}"/>
              </a:ext>
            </a:extLst>
          </p:cNvPr>
          <p:cNvPicPr>
            <a:picLocks noChangeAspect="1"/>
          </p:cNvPicPr>
          <p:nvPr/>
        </p:nvPicPr>
        <p:blipFill>
          <a:blip r:embed="rId2"/>
          <a:stretch>
            <a:fillRect/>
          </a:stretch>
        </p:blipFill>
        <p:spPr>
          <a:xfrm rot="1260000">
            <a:off x="13614211" y="2043429"/>
            <a:ext cx="5483045" cy="5389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213424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5" descr="Afbeelding met buiten&#10;&#10;Automatisch gegenereerde beschrijving">
            <a:extLst>
              <a:ext uri="{FF2B5EF4-FFF2-40B4-BE49-F238E27FC236}">
                <a16:creationId xmlns:a16="http://schemas.microsoft.com/office/drawing/2014/main" id="{F3E2349F-CFB0-3321-C8F6-2AC1069A610F}"/>
              </a:ext>
            </a:extLst>
          </p:cNvPr>
          <p:cNvPicPr>
            <a:picLocks noGrp="1" noChangeAspect="1"/>
          </p:cNvPicPr>
          <p:nvPr>
            <p:ph idx="1"/>
          </p:nvPr>
        </p:nvPicPr>
        <p:blipFill rotWithShape="1">
          <a:blip r:embed="rId3"/>
          <a:srcRect l="13432" t="-36" r="16465" b="-4"/>
          <a:stretch/>
        </p:blipFill>
        <p:spPr>
          <a:xfrm rot="480000">
            <a:off x="13461434" y="2125398"/>
            <a:ext cx="4769000" cy="3005796"/>
          </a:xfrm>
          <a:prstGeom prst="rect">
            <a:avLst/>
          </a:prstGeom>
        </p:spPr>
      </p:pic>
      <p:sp>
        <p:nvSpPr>
          <p:cNvPr id="6" name="Tekstvak 5">
            <a:extLst>
              <a:ext uri="{FF2B5EF4-FFF2-40B4-BE49-F238E27FC236}">
                <a16:creationId xmlns:a16="http://schemas.microsoft.com/office/drawing/2014/main" id="{00059158-A150-4D07-076B-E7B3B28D7004}"/>
              </a:ext>
            </a:extLst>
          </p:cNvPr>
          <p:cNvSpPr txBox="1"/>
          <p:nvPr/>
        </p:nvSpPr>
        <p:spPr>
          <a:xfrm>
            <a:off x="696653" y="652599"/>
            <a:ext cx="13374536" cy="9583393"/>
          </a:xfrm>
          <a:prstGeom prst="rect">
            <a:avLst/>
          </a:prstGeom>
          <a:noFill/>
          <a:ln>
            <a:solidFill>
              <a:schemeClr val="tx1"/>
            </a:solidFill>
          </a:ln>
        </p:spPr>
        <p:txBody>
          <a:bodyPr rot="0" spcFirstLastPara="0" vertOverflow="overflow" horzOverflow="overflow" vert="horz" wrap="square" lIns="102870" tIns="51435" rIns="102870" bIns="51435" numCol="1" spcCol="0" rtlCol="0" fromWordArt="0" anchor="t" anchorCtr="0" forceAA="0" compatLnSpc="1">
            <a:prstTxWarp prst="textNoShape">
              <a:avLst/>
            </a:prstTxWarp>
            <a:spAutoFit/>
          </a:bodyPr>
          <a:lstStyle/>
          <a:p>
            <a:r>
              <a:rPr lang="nl-NL" sz="2800" b="1" dirty="0">
                <a:ea typeface="+mn-lt"/>
                <a:cs typeface="+mn-lt"/>
              </a:rPr>
              <a:t>Kies een casus die voor jou relevant is: een kind/gedrag waarmee je waarschijnlijk in een patroon (vast) zit dat je wel graag zou willen doorbreken. Breng de situatie in kaart:</a:t>
            </a:r>
            <a:endParaRPr lang="en-US" sz="2800" b="1" dirty="0">
              <a:ea typeface="+mn-lt"/>
              <a:cs typeface="+mn-lt"/>
            </a:endParaRPr>
          </a:p>
          <a:p>
            <a:endParaRPr lang="en-US" sz="2800" b="1" dirty="0">
              <a:ea typeface="+mn-lt"/>
              <a:cs typeface="+mn-lt"/>
            </a:endParaRPr>
          </a:p>
          <a:p>
            <a:pPr marL="285750" indent="-285750">
              <a:buFont typeface="Calibri"/>
              <a:buChar char="•"/>
            </a:pPr>
            <a:r>
              <a:rPr lang="nl-NL" sz="2800" dirty="0">
                <a:ea typeface="+mn-lt"/>
                <a:cs typeface="+mn-lt"/>
              </a:rPr>
              <a:t>Wat doet mijn leerling?</a:t>
            </a:r>
            <a:endParaRPr lang="en-US" sz="2800" dirty="0">
              <a:ea typeface="+mn-lt"/>
              <a:cs typeface="+mn-lt"/>
            </a:endParaRPr>
          </a:p>
          <a:p>
            <a:pPr marL="285750" indent="-285750">
              <a:buFont typeface="Calibri"/>
              <a:buChar char="•"/>
            </a:pPr>
            <a:r>
              <a:rPr lang="nl-NL" sz="2800" dirty="0">
                <a:ea typeface="+mn-lt"/>
                <a:cs typeface="+mn-lt"/>
              </a:rPr>
              <a:t>Hoe reageer ik?</a:t>
            </a:r>
            <a:endParaRPr lang="en-US" sz="2800" dirty="0">
              <a:ea typeface="+mn-lt"/>
              <a:cs typeface="+mn-lt"/>
            </a:endParaRPr>
          </a:p>
          <a:p>
            <a:pPr marL="285750" indent="-285750">
              <a:buFont typeface="Calibri"/>
              <a:buChar char="•"/>
            </a:pPr>
            <a:r>
              <a:rPr lang="nl-NL" sz="2800" dirty="0">
                <a:ea typeface="+mn-lt"/>
                <a:cs typeface="+mn-lt"/>
              </a:rPr>
              <a:t>Wat is het patroon?</a:t>
            </a:r>
            <a:endParaRPr lang="en-US" sz="2800" dirty="0">
              <a:ea typeface="+mn-lt"/>
              <a:cs typeface="+mn-lt"/>
            </a:endParaRPr>
          </a:p>
          <a:p>
            <a:pPr marL="285750" indent="-285750">
              <a:buFont typeface="Calibri"/>
              <a:buChar char="•"/>
            </a:pPr>
            <a:r>
              <a:rPr lang="nl-NL" sz="2800" dirty="0">
                <a:ea typeface="+mn-lt"/>
                <a:cs typeface="+mn-lt"/>
              </a:rPr>
              <a:t>Welke redenen kan mijn leerling hebben om dit te doen en wat wil hij/zij (eigenlijk) bereiken met wat hij/zij doet?  </a:t>
            </a:r>
            <a:endParaRPr lang="en-US" sz="2800" dirty="0">
              <a:ea typeface="+mn-lt"/>
              <a:cs typeface="+mn-lt"/>
            </a:endParaRPr>
          </a:p>
          <a:p>
            <a:pPr marL="285750" indent="-285750">
              <a:buFont typeface="Calibri"/>
              <a:buChar char="•"/>
            </a:pPr>
            <a:r>
              <a:rPr lang="nl-NL" sz="2800" dirty="0">
                <a:ea typeface="+mn-lt"/>
                <a:cs typeface="+mn-lt"/>
              </a:rPr>
              <a:t>Wat is de kwaliteit daaronder? Welk talent kan hieronder zitten, dat nu nog niet zo goed benut wordt?</a:t>
            </a:r>
            <a:endParaRPr lang="en-US" sz="2800" dirty="0">
              <a:ea typeface="+mn-lt"/>
              <a:cs typeface="+mn-lt"/>
            </a:endParaRPr>
          </a:p>
          <a:p>
            <a:pPr marL="285750" indent="-285750">
              <a:buFont typeface="Calibri"/>
              <a:buChar char="•"/>
            </a:pPr>
            <a:r>
              <a:rPr lang="nl-NL" sz="2800" dirty="0">
                <a:ea typeface="+mn-lt"/>
                <a:cs typeface="+mn-lt"/>
              </a:rPr>
              <a:t>Welke reden(en) heb ik voor wat ik doe? Wat wil ik daarmee waarborgen/bereiken? Wat zit daar bij mij voor verborgen talent onder dat ik nu nog niet zo goed benut? </a:t>
            </a:r>
            <a:endParaRPr lang="en-US" sz="2800" dirty="0">
              <a:ea typeface="+mn-lt"/>
              <a:cs typeface="+mn-lt"/>
            </a:endParaRPr>
          </a:p>
          <a:p>
            <a:pPr marL="457200"/>
            <a:endParaRPr lang="en-US" sz="2800" dirty="0">
              <a:ea typeface="+mn-lt"/>
              <a:cs typeface="+mn-lt"/>
            </a:endParaRPr>
          </a:p>
          <a:p>
            <a:pPr marL="285750" indent="-285750">
              <a:buFont typeface="Arial"/>
              <a:buChar char="•"/>
            </a:pPr>
            <a:r>
              <a:rPr lang="nl-NL" sz="2800" dirty="0">
                <a:ea typeface="+mn-lt"/>
                <a:cs typeface="+mn-lt"/>
              </a:rPr>
              <a:t>Welke alternatieven zijn er? Wat kan ik anders doen om mijn bedoelingen beter uit de verf te laten komen? En de kans te vergroten dat aan de (achterliggende) bedoelingen/behoefte van de student tegemoetgekomen wordt? Welk alternatief heb ik? Fysiek? Verbaal? Timing? Context? Meer? Anders? </a:t>
            </a:r>
            <a:endParaRPr lang="en-US" sz="2800" dirty="0">
              <a:ea typeface="+mn-lt"/>
              <a:cs typeface="+mn-lt"/>
            </a:endParaRPr>
          </a:p>
          <a:p>
            <a:pPr marL="914400"/>
            <a:endParaRPr lang="en-US" sz="2800" dirty="0">
              <a:ea typeface="+mn-lt"/>
              <a:cs typeface="+mn-lt"/>
            </a:endParaRPr>
          </a:p>
          <a:p>
            <a:pPr marL="285750" indent="-285750">
              <a:buFont typeface="Arial"/>
              <a:buChar char="•"/>
            </a:pPr>
            <a:r>
              <a:rPr lang="nl-NL" sz="2800" dirty="0">
                <a:ea typeface="+mn-lt"/>
                <a:cs typeface="+mn-lt"/>
              </a:rPr>
              <a:t>‘Voorspel’ wanneer dit (dat je in dat patroon raakt) je weer kan overkomen en maak een plan voor jezelf voor dat moment.  Een plan waarin je alternatieve reacties voor jezelf opneemt zodat je meerdere mogelijkheden hebt om te reageren.</a:t>
            </a:r>
            <a:endParaRPr lang="en-US" sz="2800" dirty="0">
              <a:ea typeface="+mn-lt"/>
              <a:cs typeface="+mn-lt"/>
            </a:endParaRPr>
          </a:p>
          <a:p>
            <a:pPr>
              <a:buFont typeface="Arial,Sans-Serif"/>
              <a:buChar char="•"/>
            </a:pPr>
            <a:endParaRPr lang="nl-NL" sz="2800">
              <a:ea typeface="Calibri"/>
              <a:cs typeface="Calibri"/>
            </a:endParaRPr>
          </a:p>
        </p:txBody>
      </p:sp>
    </p:spTree>
    <p:extLst>
      <p:ext uri="{BB962C8B-B14F-4D97-AF65-F5344CB8AC3E}">
        <p14:creationId xmlns:p14="http://schemas.microsoft.com/office/powerpoint/2010/main" val="620508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71DE8-DD35-99C5-DBE5-110B928DB616}"/>
              </a:ext>
            </a:extLst>
          </p:cNvPr>
          <p:cNvSpPr>
            <a:spLocks noGrp="1"/>
          </p:cNvSpPr>
          <p:nvPr>
            <p:ph type="title"/>
          </p:nvPr>
        </p:nvSpPr>
        <p:spPr>
          <a:xfrm>
            <a:off x="1030251" y="1730359"/>
            <a:ext cx="5782613" cy="6691745"/>
          </a:xfrm>
        </p:spPr>
        <p:txBody>
          <a:bodyPr>
            <a:normAutofit/>
          </a:bodyPr>
          <a:lstStyle/>
          <a:p>
            <a:r>
              <a:rPr lang="nl-NL" dirty="0">
                <a:solidFill>
                  <a:srgbClr val="000000"/>
                </a:solidFill>
                <a:latin typeface="Source Sans Pro"/>
                <a:ea typeface="Calibri Light"/>
                <a:cs typeface="Calibri Light"/>
              </a:rPr>
              <a:t>Brief aan mijn leerling</a:t>
            </a:r>
            <a:endParaRPr lang="nl-NL" dirty="0"/>
          </a:p>
        </p:txBody>
      </p:sp>
      <p:sp>
        <p:nvSpPr>
          <p:cNvPr id="3" name="Tijdelijke aanduiding voor inhoud 2">
            <a:extLst>
              <a:ext uri="{FF2B5EF4-FFF2-40B4-BE49-F238E27FC236}">
                <a16:creationId xmlns:a16="http://schemas.microsoft.com/office/drawing/2014/main" id="{4CE0EE24-D745-C919-3E60-B34FBAC20914}"/>
              </a:ext>
            </a:extLst>
          </p:cNvPr>
          <p:cNvSpPr>
            <a:spLocks noGrp="1"/>
          </p:cNvSpPr>
          <p:nvPr>
            <p:ph idx="1"/>
          </p:nvPr>
        </p:nvSpPr>
        <p:spPr>
          <a:xfrm>
            <a:off x="6713296" y="2269906"/>
            <a:ext cx="10359737" cy="8378429"/>
          </a:xfrm>
        </p:spPr>
        <p:txBody>
          <a:bodyPr vert="horz" lIns="137160" tIns="68580" rIns="137160" bIns="68580" rtlCol="0" anchor="ctr">
            <a:normAutofit/>
          </a:bodyPr>
          <a:lstStyle/>
          <a:p>
            <a:pPr>
              <a:buNone/>
            </a:pPr>
            <a:endParaRPr lang="nl-NL" sz="2700" dirty="0"/>
          </a:p>
          <a:p>
            <a:pPr>
              <a:buNone/>
            </a:pPr>
            <a:endParaRPr lang="nl-NL" sz="2700" dirty="0"/>
          </a:p>
          <a:p>
            <a:pPr>
              <a:buNone/>
            </a:pPr>
            <a:r>
              <a:rPr lang="nl-NL" sz="2700" dirty="0">
                <a:latin typeface="Source Sans Pro"/>
                <a:ea typeface="+mn-lt"/>
                <a:cs typeface="+mn-lt"/>
              </a:rPr>
              <a:t>Schrijf nu een brief aan deze leerling. Vertel het kind zo </a:t>
            </a:r>
            <a:r>
              <a:rPr lang="nl-NL" sz="2700" b="1" dirty="0">
                <a:latin typeface="Source Sans Pro"/>
                <a:ea typeface="+mn-lt"/>
                <a:cs typeface="+mn-lt"/>
              </a:rPr>
              <a:t>open en persoonlijk </a:t>
            </a:r>
            <a:r>
              <a:rPr lang="nl-NL" sz="2700" dirty="0">
                <a:latin typeface="Source Sans Pro"/>
                <a:ea typeface="+mn-lt"/>
                <a:cs typeface="+mn-lt"/>
              </a:rPr>
              <a:t>mogelijk wat je wilt vertellen naar aanleiding van de vragen die net gesteld zijn. Je kunt bijvoorbeeld schrijven hoe je het kind ervaart, wat je mooi aan hem/haar vindt, waar je mee worstelt of welke vragen je hebt. Wat je zou willen voor hem/haar en voor jullie en hoe je hieraan zou willen werken. Wat je hem/haar daarbij te bieden hebt en hoe je wilt helpen. En misschien wat je van hem zou willen horen en hoe. En alle andere dingen die je het kind zou willen schrijven. De ervaring leert: hoe kwetsbaarder jij zelf kunt zijn, hoe meer verbinding er ontstaat. Vertel dus vooral ook iets over jezelf. </a:t>
            </a:r>
            <a:endParaRPr lang="nl-NL" sz="2700" dirty="0">
              <a:latin typeface="Source Sans Pro"/>
            </a:endParaRPr>
          </a:p>
          <a:p>
            <a:pPr>
              <a:buNone/>
            </a:pPr>
            <a:endParaRPr lang="nl-NL" sz="2700" dirty="0"/>
          </a:p>
          <a:p>
            <a:pPr>
              <a:buNone/>
            </a:pPr>
            <a:r>
              <a:rPr lang="nl-NL" sz="2700" i="1" dirty="0">
                <a:latin typeface="Source Sans Pro"/>
                <a:ea typeface="+mn-lt"/>
                <a:cs typeface="+mn-lt"/>
              </a:rPr>
              <a:t>Je bepaalt uiteindelijk zelf of je de brief daadwerkelijk naar de leerling opstuurt/geeft, of dat je daar een andere vorm voor kiest, of er helemaal niks mee doet. </a:t>
            </a:r>
            <a:endParaRPr lang="nl-NL" sz="2700" dirty="0">
              <a:latin typeface="Source Sans Pro"/>
            </a:endParaRPr>
          </a:p>
          <a:p>
            <a:pPr>
              <a:buNone/>
            </a:pPr>
            <a:endParaRPr lang="nl-NL" sz="2700" i="1" dirty="0">
              <a:ea typeface="+mn-lt"/>
              <a:cs typeface="+mn-lt"/>
            </a:endParaRPr>
          </a:p>
          <a:p>
            <a:pPr>
              <a:buNone/>
            </a:pPr>
            <a:r>
              <a:rPr lang="nl-NL" sz="2700" b="1" i="1" dirty="0">
                <a:latin typeface="Source Sans Pro"/>
                <a:ea typeface="+mn-lt"/>
                <a:cs typeface="+mn-lt"/>
              </a:rPr>
              <a:t>Maar dat kan later, eerst schrijven! </a:t>
            </a:r>
            <a:endParaRPr lang="nl-NL" sz="2700" b="1" dirty="0">
              <a:latin typeface="Source Sans Pro"/>
              <a:ea typeface="Calibri"/>
              <a:cs typeface="Calibri"/>
            </a:endParaRPr>
          </a:p>
          <a:p>
            <a:pPr>
              <a:buNone/>
            </a:pPr>
            <a:endParaRPr lang="nl-NL" sz="2700" dirty="0"/>
          </a:p>
          <a:p>
            <a:pPr>
              <a:buNone/>
            </a:pPr>
            <a:endParaRPr lang="nl-NL" sz="2700" dirty="0"/>
          </a:p>
          <a:p>
            <a:pPr marL="0" indent="0">
              <a:buNone/>
            </a:pPr>
            <a:endParaRPr lang="nl-NL" sz="2700" dirty="0">
              <a:ea typeface="Calibri" panose="020F0502020204030204"/>
              <a:cs typeface="Calibri" panose="020F0502020204030204"/>
            </a:endParaRPr>
          </a:p>
        </p:txBody>
      </p:sp>
    </p:spTree>
    <p:extLst>
      <p:ext uri="{BB962C8B-B14F-4D97-AF65-F5344CB8AC3E}">
        <p14:creationId xmlns:p14="http://schemas.microsoft.com/office/powerpoint/2010/main" val="65026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bolletjes.tif">
            <a:extLst>
              <a:ext uri="{FF2B5EF4-FFF2-40B4-BE49-F238E27FC236}">
                <a16:creationId xmlns:a16="http://schemas.microsoft.com/office/drawing/2014/main" id="{05249A52-55B5-3944-8D25-1E016F3D3CA5}"/>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13819337" y="-3602"/>
            <a:ext cx="4475889" cy="6386412"/>
          </a:xfrm>
          <a:prstGeom prst="rect">
            <a:avLst/>
          </a:prstGeom>
        </p:spPr>
      </p:pic>
      <p:sp>
        <p:nvSpPr>
          <p:cNvPr id="2" name="Title 1"/>
          <p:cNvSpPr>
            <a:spLocks noGrp="1"/>
          </p:cNvSpPr>
          <p:nvPr>
            <p:ph type="title"/>
          </p:nvPr>
        </p:nvSpPr>
        <p:spPr>
          <a:xfrm>
            <a:off x="3243456" y="3962434"/>
            <a:ext cx="9562218" cy="2753867"/>
          </a:xfrm>
        </p:spPr>
        <p:txBody>
          <a:bodyPr vert="horz" lIns="137160" tIns="68580" rIns="137160" bIns="68580" rtlCol="0" anchor="b">
            <a:noAutofit/>
          </a:bodyPr>
          <a:lstStyle/>
          <a:p>
            <a:r>
              <a:rPr lang="en-US" sz="3600">
                <a:latin typeface="Source Sans Pro"/>
                <a:ea typeface="Source Sans Pro"/>
              </a:rPr>
              <a:t>Hoe </a:t>
            </a:r>
            <a:r>
              <a:rPr lang="en-US" sz="3600" err="1">
                <a:latin typeface="Source Sans Pro"/>
                <a:ea typeface="Source Sans Pro"/>
              </a:rPr>
              <a:t>kan</a:t>
            </a:r>
            <a:r>
              <a:rPr lang="en-US" sz="3600">
                <a:latin typeface="Source Sans Pro"/>
                <a:ea typeface="Source Sans Pro"/>
              </a:rPr>
              <a:t> </a:t>
            </a:r>
            <a:r>
              <a:rPr lang="en-US" sz="3600" err="1">
                <a:latin typeface="Source Sans Pro"/>
                <a:ea typeface="Source Sans Pro"/>
              </a:rPr>
              <a:t>jij</a:t>
            </a:r>
            <a:r>
              <a:rPr lang="en-US" sz="3600">
                <a:latin typeface="Source Sans Pro"/>
                <a:ea typeface="Source Sans Pro"/>
              </a:rPr>
              <a:t> </a:t>
            </a:r>
            <a:r>
              <a:rPr lang="en-US" sz="3600" err="1">
                <a:latin typeface="Source Sans Pro"/>
                <a:ea typeface="Source Sans Pro"/>
              </a:rPr>
              <a:t>dat</a:t>
            </a:r>
            <a:r>
              <a:rPr lang="en-US" sz="3600">
                <a:latin typeface="Source Sans Pro"/>
                <a:ea typeface="Source Sans Pro"/>
              </a:rPr>
              <a:t> wat we </a:t>
            </a:r>
            <a:r>
              <a:rPr lang="en-US" sz="3600" err="1">
                <a:latin typeface="Source Sans Pro"/>
                <a:ea typeface="Source Sans Pro"/>
              </a:rPr>
              <a:t>vandaag</a:t>
            </a:r>
            <a:r>
              <a:rPr lang="en-US" sz="3600">
                <a:latin typeface="Source Sans Pro"/>
                <a:ea typeface="Source Sans Pro"/>
              </a:rPr>
              <a:t> </a:t>
            </a:r>
            <a:r>
              <a:rPr lang="en-US" sz="3600" err="1">
                <a:latin typeface="Source Sans Pro"/>
                <a:ea typeface="Source Sans Pro"/>
              </a:rPr>
              <a:t>hebben</a:t>
            </a:r>
            <a:r>
              <a:rPr lang="en-US" sz="3600">
                <a:latin typeface="Source Sans Pro"/>
                <a:ea typeface="Source Sans Pro"/>
              </a:rPr>
              <a:t> </a:t>
            </a:r>
            <a:r>
              <a:rPr lang="en-US" sz="3600" err="1">
                <a:latin typeface="Source Sans Pro"/>
                <a:ea typeface="Source Sans Pro"/>
              </a:rPr>
              <a:t>aangeboden</a:t>
            </a:r>
            <a:r>
              <a:rPr lang="en-US" sz="3600">
                <a:latin typeface="Source Sans Pro"/>
                <a:ea typeface="Source Sans Pro"/>
              </a:rPr>
              <a:t> </a:t>
            </a:r>
            <a:r>
              <a:rPr lang="en-US" sz="3600" err="1">
                <a:latin typeface="Source Sans Pro"/>
                <a:ea typeface="Source Sans Pro"/>
              </a:rPr>
              <a:t>inzetten</a:t>
            </a:r>
            <a:r>
              <a:rPr lang="en-US" sz="3600">
                <a:latin typeface="Source Sans Pro"/>
                <a:ea typeface="Source Sans Pro"/>
              </a:rPr>
              <a:t> in </a:t>
            </a:r>
            <a:r>
              <a:rPr lang="en-US" sz="3600" err="1">
                <a:latin typeface="Source Sans Pro"/>
                <a:ea typeface="Source Sans Pro"/>
              </a:rPr>
              <a:t>jouw</a:t>
            </a:r>
            <a:r>
              <a:rPr lang="en-US" sz="3600">
                <a:latin typeface="Source Sans Pro"/>
                <a:ea typeface="Source Sans Pro"/>
              </a:rPr>
              <a:t> eigen </a:t>
            </a:r>
            <a:r>
              <a:rPr lang="en-US" sz="3600" err="1">
                <a:latin typeface="Source Sans Pro"/>
                <a:ea typeface="Source Sans Pro"/>
              </a:rPr>
              <a:t>praktijk</a:t>
            </a:r>
            <a:r>
              <a:rPr lang="en-US" sz="3600">
                <a:latin typeface="Source Sans Pro"/>
                <a:ea typeface="Source Sans Pro"/>
              </a:rPr>
              <a:t>? </a:t>
            </a:r>
            <a:br>
              <a:rPr lang="en-US" sz="3600"/>
            </a:br>
            <a:br>
              <a:rPr lang="en-US" sz="3600"/>
            </a:br>
            <a:r>
              <a:rPr lang="en-US" sz="3600">
                <a:latin typeface="Source Sans Pro"/>
                <a:ea typeface="Source Sans Pro"/>
              </a:rPr>
              <a:t>Hoe was het </a:t>
            </a:r>
            <a:r>
              <a:rPr lang="en-US" sz="3600" err="1">
                <a:latin typeface="Source Sans Pro"/>
                <a:ea typeface="Source Sans Pro"/>
              </a:rPr>
              <a:t>vandaag</a:t>
            </a:r>
            <a:r>
              <a:rPr lang="en-US" sz="3600">
                <a:latin typeface="Source Sans Pro"/>
                <a:ea typeface="Source Sans Pro"/>
              </a:rPr>
              <a:t>? Wat </a:t>
            </a:r>
            <a:r>
              <a:rPr lang="en-US" sz="3600" err="1">
                <a:latin typeface="Source Sans Pro"/>
                <a:ea typeface="Source Sans Pro"/>
              </a:rPr>
              <a:t>heb</a:t>
            </a:r>
            <a:r>
              <a:rPr lang="en-US" sz="3600">
                <a:latin typeface="Source Sans Pro"/>
                <a:ea typeface="Source Sans Pro"/>
              </a:rPr>
              <a:t> je </a:t>
            </a:r>
            <a:r>
              <a:rPr lang="en-US" sz="3600" err="1">
                <a:latin typeface="Source Sans Pro"/>
                <a:ea typeface="Source Sans Pro"/>
              </a:rPr>
              <a:t>ervaren</a:t>
            </a:r>
            <a:r>
              <a:rPr lang="en-US" sz="3600">
                <a:latin typeface="Source Sans Pro"/>
                <a:ea typeface="Source Sans Pro"/>
              </a:rPr>
              <a:t>? </a:t>
            </a:r>
            <a:endParaRPr lang="en-US" sz="3600">
              <a:latin typeface="Source Sans Pro"/>
              <a:ea typeface="Source Sans Pro"/>
              <a:cs typeface="Calibri Light"/>
            </a:endParaRPr>
          </a:p>
        </p:txBody>
      </p:sp>
      <p:sp>
        <p:nvSpPr>
          <p:cNvPr id="5" name="Tekstvak 4">
            <a:extLst>
              <a:ext uri="{FF2B5EF4-FFF2-40B4-BE49-F238E27FC236}">
                <a16:creationId xmlns:a16="http://schemas.microsoft.com/office/drawing/2014/main" id="{9513D15B-7B9C-3A4B-9484-8ADC4D3A6E37}"/>
              </a:ext>
            </a:extLst>
          </p:cNvPr>
          <p:cNvSpPr txBox="1"/>
          <p:nvPr/>
        </p:nvSpPr>
        <p:spPr>
          <a:xfrm>
            <a:off x="3243456" y="2567542"/>
            <a:ext cx="6143732" cy="426671"/>
          </a:xfrm>
          <a:prstGeom prst="rect">
            <a:avLst/>
          </a:prstGeom>
        </p:spPr>
        <p:txBody>
          <a:bodyPr vert="horz" lIns="137160" tIns="68580" rIns="137160" bIns="68580" rtlCol="0" anchor="t">
            <a:noAutofit/>
          </a:bodyPr>
          <a:lstStyle/>
          <a:p>
            <a:pPr defTabSz="1371600">
              <a:lnSpc>
                <a:spcPct val="90000"/>
              </a:lnSpc>
              <a:spcAft>
                <a:spcPts val="900"/>
              </a:spcAft>
            </a:pPr>
            <a:r>
              <a:rPr lang="en-US" sz="5400" b="1">
                <a:latin typeface="Source Sans Pro"/>
                <a:ea typeface="Source Sans Pro"/>
              </a:rPr>
              <a:t>Check out</a:t>
            </a:r>
            <a:endParaRPr lang="nl-NL" sz="5400" b="1">
              <a:latin typeface="Source Sans Pro"/>
              <a:ea typeface="Source Sans Pro"/>
              <a:cs typeface="Calibri"/>
            </a:endParaRPr>
          </a:p>
        </p:txBody>
      </p:sp>
    </p:spTree>
    <p:extLst>
      <p:ext uri="{BB962C8B-B14F-4D97-AF65-F5344CB8AC3E}">
        <p14:creationId xmlns:p14="http://schemas.microsoft.com/office/powerpoint/2010/main" val="259649399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8A6BA435-4918-EB4D-9EF3-ECB42325A6A4}"/>
              </a:ext>
            </a:extLst>
          </p:cNvPr>
          <p:cNvSpPr/>
          <p:nvPr/>
        </p:nvSpPr>
        <p:spPr>
          <a:xfrm>
            <a:off x="0" y="9105901"/>
            <a:ext cx="18288000" cy="1181100"/>
          </a:xfrm>
          <a:prstGeom prst="rect">
            <a:avLst/>
          </a:prstGeom>
          <a:solidFill>
            <a:srgbClr val="FFE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a:extLst>
              <a:ext uri="{FF2B5EF4-FFF2-40B4-BE49-F238E27FC236}">
                <a16:creationId xmlns:a16="http://schemas.microsoft.com/office/drawing/2014/main" id="{996F04E0-70D0-5046-923B-764F81BDE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172" y="-696464"/>
            <a:ext cx="8665028" cy="11554964"/>
          </a:xfrm>
          <a:prstGeom prst="rect">
            <a:avLst/>
          </a:prstGeom>
        </p:spPr>
      </p:pic>
      <p:sp>
        <p:nvSpPr>
          <p:cNvPr id="3" name="Rechthoek 2">
            <a:extLst>
              <a:ext uri="{FF2B5EF4-FFF2-40B4-BE49-F238E27FC236}">
                <a16:creationId xmlns:a16="http://schemas.microsoft.com/office/drawing/2014/main" id="{FBF6EDB0-5F68-5B41-A43A-967AC7EADD46}"/>
              </a:ext>
            </a:extLst>
          </p:cNvPr>
          <p:cNvSpPr/>
          <p:nvPr/>
        </p:nvSpPr>
        <p:spPr>
          <a:xfrm>
            <a:off x="1140279" y="1622948"/>
            <a:ext cx="8134350" cy="4261616"/>
          </a:xfrm>
          <a:prstGeom prst="rect">
            <a:avLst/>
          </a:prstGeom>
        </p:spPr>
        <p:txBody>
          <a:bodyPr wrap="square" lIns="91440" tIns="45720" rIns="91440" bIns="45720" anchor="t">
            <a:spAutoFit/>
          </a:bodyPr>
          <a:lstStyle/>
          <a:p>
            <a:pPr defTabSz="360000" fontAlgn="t" hangingPunct="0">
              <a:lnSpc>
                <a:spcPct val="150000"/>
              </a:lnSpc>
              <a:spcBef>
                <a:spcPct val="0"/>
              </a:spcBef>
              <a:buSzPct val="100000"/>
            </a:pPr>
            <a:endParaRPr lang="en-US" sz="3200">
              <a:solidFill>
                <a:srgbClr val="000000"/>
              </a:solidFill>
              <a:latin typeface="Source Sans Pro" panose="020B0503030403020204" pitchFamily="34" charset="77"/>
            </a:endParaRPr>
          </a:p>
          <a:p>
            <a:pPr defTabSz="360000" fontAlgn="t" hangingPunct="0">
              <a:lnSpc>
                <a:spcPct val="150000"/>
              </a:lnSpc>
              <a:spcBef>
                <a:spcPct val="0"/>
              </a:spcBef>
              <a:buSzPct val="100000"/>
            </a:pPr>
            <a:r>
              <a:rPr lang="en-US" sz="3200">
                <a:solidFill>
                  <a:srgbClr val="000000"/>
                </a:solidFill>
                <a:latin typeface="Source Sans Pro"/>
                <a:ea typeface="Source Sans Pro"/>
              </a:rPr>
              <a:t>→		www.nivoz.nl</a:t>
            </a:r>
          </a:p>
          <a:p>
            <a:pPr defTabSz="360000" fontAlgn="t" hangingPunct="0">
              <a:lnSpc>
                <a:spcPct val="150000"/>
              </a:lnSpc>
              <a:spcBef>
                <a:spcPct val="0"/>
              </a:spcBef>
              <a:buSzPct val="100000"/>
            </a:pPr>
            <a:r>
              <a:rPr lang="en-US" sz="3200">
                <a:latin typeface="Source Sans Pro"/>
                <a:ea typeface="Source Sans Pro"/>
              </a:rPr>
              <a:t>→ l.duarte@nivoz.nl</a:t>
            </a:r>
          </a:p>
          <a:p>
            <a:pPr defTabSz="360000" fontAlgn="t" hangingPunct="0">
              <a:lnSpc>
                <a:spcPct val="150000"/>
              </a:lnSpc>
              <a:spcBef>
                <a:spcPct val="0"/>
              </a:spcBef>
              <a:buSzPct val="100000"/>
            </a:pPr>
            <a:r>
              <a:rPr lang="en-US" sz="3200">
                <a:solidFill>
                  <a:srgbClr val="000000"/>
                </a:solidFill>
                <a:latin typeface="Source Sans Pro"/>
                <a:ea typeface="Source Sans Pro"/>
              </a:rPr>
              <a:t>→ a.liebrand@nivoz.nl</a:t>
            </a:r>
            <a:endParaRPr lang="en-US" sz="3200">
              <a:solidFill>
                <a:srgbClr val="000000"/>
              </a:solidFill>
              <a:latin typeface="Source Sans Pro" panose="020B0503030403020204" pitchFamily="34" charset="77"/>
              <a:ea typeface="Source Sans Pro"/>
            </a:endParaRPr>
          </a:p>
          <a:p>
            <a:pPr defTabSz="360000" fontAlgn="t" hangingPunct="0">
              <a:lnSpc>
                <a:spcPct val="150000"/>
              </a:lnSpc>
              <a:spcBef>
                <a:spcPct val="0"/>
              </a:spcBef>
              <a:buSzPct val="100000"/>
            </a:pPr>
            <a:r>
              <a:rPr lang="en-US" sz="3200">
                <a:solidFill>
                  <a:srgbClr val="000000"/>
                </a:solidFill>
                <a:latin typeface="Source Sans Pro"/>
                <a:ea typeface="Source Sans Pro"/>
              </a:rPr>
              <a:t>→		</a:t>
            </a:r>
            <a:r>
              <a:rPr lang="en-US" sz="3200" err="1">
                <a:solidFill>
                  <a:srgbClr val="000000"/>
                </a:solidFill>
                <a:latin typeface="Source Sans Pro"/>
                <a:ea typeface="Source Sans Pro"/>
              </a:rPr>
              <a:t>Doklaan</a:t>
            </a:r>
            <a:r>
              <a:rPr lang="en-US" sz="3200">
                <a:solidFill>
                  <a:srgbClr val="000000"/>
                </a:solidFill>
                <a:latin typeface="Source Sans Pro"/>
                <a:ea typeface="Source Sans Pro"/>
              </a:rPr>
              <a:t> 10 Rotterdam</a:t>
            </a:r>
          </a:p>
          <a:p>
            <a:pPr>
              <a:lnSpc>
                <a:spcPts val="3391"/>
              </a:lnSpc>
              <a:spcBef>
                <a:spcPct val="0"/>
              </a:spcBef>
            </a:pPr>
            <a:endParaRPr lang="en-US" sz="4400" noProof="1"/>
          </a:p>
        </p:txBody>
      </p:sp>
      <p:sp>
        <p:nvSpPr>
          <p:cNvPr id="4" name="Tijdelijke aanduiding voor voettekst 3">
            <a:extLst>
              <a:ext uri="{FF2B5EF4-FFF2-40B4-BE49-F238E27FC236}">
                <a16:creationId xmlns:a16="http://schemas.microsoft.com/office/drawing/2014/main" id="{835EA1BE-0ACA-F849-AFBE-5502A6379706}"/>
              </a:ext>
            </a:extLst>
          </p:cNvPr>
          <p:cNvSpPr>
            <a:spLocks noGrp="1"/>
          </p:cNvSpPr>
          <p:nvPr>
            <p:ph type="ftr" sz="quarter" idx="11"/>
          </p:nvPr>
        </p:nvSpPr>
        <p:spPr>
          <a:xfrm>
            <a:off x="1143000" y="9486900"/>
            <a:ext cx="2438400" cy="517525"/>
          </a:xfrm>
        </p:spPr>
        <p:txBody>
          <a:bodyPr/>
          <a:lstStyle/>
          <a:p>
            <a:pPr algn="l"/>
            <a:r>
              <a:rPr lang="en-US" sz="1600" spc="200" err="1">
                <a:latin typeface="+mj-lt"/>
              </a:rPr>
              <a:t>stichting</a:t>
            </a:r>
            <a:r>
              <a:rPr lang="en-US" sz="1600" spc="200">
                <a:latin typeface="+mj-lt"/>
              </a:rPr>
              <a:t> NIVOZ</a:t>
            </a:r>
          </a:p>
        </p:txBody>
      </p:sp>
      <p:sp>
        <p:nvSpPr>
          <p:cNvPr id="5" name="Tijdelijke aanduiding voor dianummer 4">
            <a:extLst>
              <a:ext uri="{FF2B5EF4-FFF2-40B4-BE49-F238E27FC236}">
                <a16:creationId xmlns:a16="http://schemas.microsoft.com/office/drawing/2014/main" id="{38B38500-03B2-7B4E-BF2F-38F5DD1A02B3}"/>
              </a:ext>
            </a:extLst>
          </p:cNvPr>
          <p:cNvSpPr>
            <a:spLocks noGrp="1"/>
          </p:cNvSpPr>
          <p:nvPr>
            <p:ph type="sldNum" sz="quarter" idx="12"/>
          </p:nvPr>
        </p:nvSpPr>
        <p:spPr>
          <a:xfrm>
            <a:off x="762000" y="9486899"/>
            <a:ext cx="381000" cy="517525"/>
          </a:xfrm>
        </p:spPr>
        <p:txBody>
          <a:bodyPr/>
          <a:lstStyle/>
          <a:p>
            <a:pPr algn="l"/>
            <a:fld id="{B6F15528-21DE-4FAA-801E-634DDDAF4B2B}" type="slidenum">
              <a:rPr lang="en-US" b="1" smtClean="0">
                <a:latin typeface="Source Sans Pro" panose="020B0503030403020204" pitchFamily="34" charset="77"/>
              </a:rPr>
              <a:pPr algn="l"/>
              <a:t>19</a:t>
            </a:fld>
            <a:endParaRPr lang="en-US" b="1">
              <a:latin typeface="Source Sans Pro" panose="020B0503030403020204" pitchFamily="34" charset="77"/>
            </a:endParaRPr>
          </a:p>
        </p:txBody>
      </p:sp>
      <p:sp>
        <p:nvSpPr>
          <p:cNvPr id="6" name="Rechthoek 5">
            <a:extLst>
              <a:ext uri="{FF2B5EF4-FFF2-40B4-BE49-F238E27FC236}">
                <a16:creationId xmlns:a16="http://schemas.microsoft.com/office/drawing/2014/main" id="{4EB6A12D-3AF9-B845-B9B9-D938335BEA57}"/>
              </a:ext>
            </a:extLst>
          </p:cNvPr>
          <p:cNvSpPr/>
          <p:nvPr/>
        </p:nvSpPr>
        <p:spPr>
          <a:xfrm>
            <a:off x="0" y="10183708"/>
            <a:ext cx="18364200" cy="114300"/>
          </a:xfrm>
          <a:prstGeom prst="rect">
            <a:avLst/>
          </a:prstGeom>
          <a:solidFill>
            <a:srgbClr val="FFE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C3BEB81C-CC83-3348-BCF9-8827374EA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800" y="-1409700"/>
            <a:ext cx="2844800" cy="2819400"/>
          </a:xfrm>
          <a:prstGeom prst="rect">
            <a:avLst/>
          </a:prstGeom>
        </p:spPr>
      </p:pic>
      <p:cxnSp>
        <p:nvCxnSpPr>
          <p:cNvPr id="8" name="Rechte verbindingslijn 7">
            <a:extLst>
              <a:ext uri="{FF2B5EF4-FFF2-40B4-BE49-F238E27FC236}">
                <a16:creationId xmlns:a16="http://schemas.microsoft.com/office/drawing/2014/main" id="{3F9D0954-C4B2-D64E-9F8D-50E8C0B450D1}"/>
              </a:ext>
            </a:extLst>
          </p:cNvPr>
          <p:cNvCxnSpPr/>
          <p:nvPr/>
        </p:nvCxnSpPr>
        <p:spPr>
          <a:xfrm>
            <a:off x="1143000" y="1790700"/>
            <a:ext cx="8001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850B279A-888C-1D42-8044-6CFA6A1DA31D}"/>
              </a:ext>
            </a:extLst>
          </p:cNvPr>
          <p:cNvSpPr/>
          <p:nvPr/>
        </p:nvSpPr>
        <p:spPr>
          <a:xfrm>
            <a:off x="974420" y="168441"/>
            <a:ext cx="15773400" cy="1679306"/>
          </a:xfrm>
          <a:prstGeom prst="rect">
            <a:avLst/>
          </a:prstGeom>
        </p:spPr>
        <p:txBody>
          <a:bodyPr wrap="square" lIns="90000">
            <a:spAutoFit/>
          </a:bodyPr>
          <a:lstStyle/>
          <a:p>
            <a:pPr>
              <a:lnSpc>
                <a:spcPct val="150000"/>
              </a:lnSpc>
              <a:spcBef>
                <a:spcPct val="0"/>
              </a:spcBef>
            </a:pPr>
            <a:r>
              <a:rPr lang="en-US" sz="7500" b="1">
                <a:solidFill>
                  <a:srgbClr val="000000"/>
                </a:solidFill>
                <a:latin typeface="Source Sans Pro" panose="020B0503030403020204" pitchFamily="34" charset="77"/>
              </a:rPr>
              <a:t>Meer weten?</a:t>
            </a:r>
            <a:endParaRPr lang="en-US" sz="7500" b="1" err="1">
              <a:solidFill>
                <a:srgbClr val="000000"/>
              </a:solidFill>
              <a:latin typeface="Source Sans Pro" panose="020B0503030403020204" pitchFamily="34" charset="77"/>
            </a:endParaRPr>
          </a:p>
        </p:txBody>
      </p:sp>
      <p:pic>
        <p:nvPicPr>
          <p:cNvPr id="13" name="Picture 5">
            <a:extLst>
              <a:ext uri="{FF2B5EF4-FFF2-40B4-BE49-F238E27FC236}">
                <a16:creationId xmlns:a16="http://schemas.microsoft.com/office/drawing/2014/main" id="{7DC25CB4-9F93-E647-B079-3EA47C99C1CC}"/>
              </a:ext>
            </a:extLst>
          </p:cNvPr>
          <p:cNvPicPr>
            <a:picLocks noChangeAspect="1"/>
          </p:cNvPicPr>
          <p:nvPr/>
        </p:nvPicPr>
        <p:blipFill>
          <a:blip r:embed="rId4"/>
          <a:srcRect l="9687" r="20585" b="41842"/>
          <a:stretch>
            <a:fillRect/>
          </a:stretch>
        </p:blipFill>
        <p:spPr>
          <a:xfrm>
            <a:off x="2171213" y="5900893"/>
            <a:ext cx="3249873" cy="1228974"/>
          </a:xfrm>
          <a:prstGeom prst="rect">
            <a:avLst/>
          </a:prstGeom>
        </p:spPr>
      </p:pic>
    </p:spTree>
    <p:extLst>
      <p:ext uri="{BB962C8B-B14F-4D97-AF65-F5344CB8AC3E}">
        <p14:creationId xmlns:p14="http://schemas.microsoft.com/office/powerpoint/2010/main" val="55395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B3698-3652-938D-30C1-39CDBD334424}"/>
              </a:ext>
            </a:extLst>
          </p:cNvPr>
          <p:cNvSpPr>
            <a:spLocks noGrp="1"/>
          </p:cNvSpPr>
          <p:nvPr>
            <p:ph type="ctrTitle"/>
          </p:nvPr>
        </p:nvSpPr>
        <p:spPr/>
        <p:txBody>
          <a:bodyPr/>
          <a:lstStyle/>
          <a:p>
            <a:r>
              <a:rPr lang="nl-NL" dirty="0">
                <a:latin typeface="Source Sans Pro"/>
                <a:ea typeface="Source Sans Pro"/>
              </a:rPr>
              <a:t>Stel mij eens voor...</a:t>
            </a:r>
            <a:endParaRPr lang="nl-NL" dirty="0"/>
          </a:p>
        </p:txBody>
      </p:sp>
      <p:sp>
        <p:nvSpPr>
          <p:cNvPr id="3" name="Ondertitel 2">
            <a:extLst>
              <a:ext uri="{FF2B5EF4-FFF2-40B4-BE49-F238E27FC236}">
                <a16:creationId xmlns:a16="http://schemas.microsoft.com/office/drawing/2014/main" id="{2C47DCF5-7E31-BEDC-E50B-EB059094B98B}"/>
              </a:ext>
            </a:extLst>
          </p:cNvPr>
          <p:cNvSpPr>
            <a:spLocks noGrp="1"/>
          </p:cNvSpPr>
          <p:nvPr>
            <p:ph type="subTitle" idx="1"/>
          </p:nvPr>
        </p:nvSpPr>
        <p:spPr/>
        <p:txBody>
          <a:bodyPr vert="horz" lIns="91440" tIns="45720" rIns="91440" bIns="45720" rtlCol="0" anchor="t">
            <a:normAutofit/>
          </a:bodyPr>
          <a:lstStyle/>
          <a:p>
            <a:r>
              <a:rPr lang="nl-NL" dirty="0">
                <a:latin typeface="Source Sans Pro"/>
                <a:ea typeface="Source Sans Pro"/>
              </a:rPr>
              <a:t>Ik ben...</a:t>
            </a:r>
            <a:endParaRPr lang="nl-NL" dirty="0"/>
          </a:p>
        </p:txBody>
      </p:sp>
    </p:spTree>
    <p:extLst>
      <p:ext uri="{BB962C8B-B14F-4D97-AF65-F5344CB8AC3E}">
        <p14:creationId xmlns:p14="http://schemas.microsoft.com/office/powerpoint/2010/main" val="151359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741D9-A117-282D-1E24-228C2B15A9CA}"/>
              </a:ext>
            </a:extLst>
          </p:cNvPr>
          <p:cNvSpPr>
            <a:spLocks noGrp="1"/>
          </p:cNvSpPr>
          <p:nvPr>
            <p:ph type="title"/>
          </p:nvPr>
        </p:nvSpPr>
        <p:spPr/>
        <p:txBody>
          <a:bodyPr>
            <a:normAutofit/>
          </a:bodyPr>
          <a:lstStyle/>
          <a:p>
            <a:r>
              <a:rPr lang="nl-NL" dirty="0">
                <a:latin typeface="Source Sans Pro"/>
                <a:ea typeface="Source Sans Pro"/>
              </a:rPr>
              <a:t>Wie ben jij?</a:t>
            </a:r>
            <a:endParaRPr lang="nl-NL" dirty="0"/>
          </a:p>
        </p:txBody>
      </p:sp>
      <p:sp>
        <p:nvSpPr>
          <p:cNvPr id="3" name="Tijdelijke aanduiding voor tekst 2">
            <a:extLst>
              <a:ext uri="{FF2B5EF4-FFF2-40B4-BE49-F238E27FC236}">
                <a16:creationId xmlns:a16="http://schemas.microsoft.com/office/drawing/2014/main" id="{CA9A076A-1A7F-D662-7B67-379907EACCC5}"/>
              </a:ext>
            </a:extLst>
          </p:cNvPr>
          <p:cNvSpPr>
            <a:spLocks noGrp="1"/>
          </p:cNvSpPr>
          <p:nvPr>
            <p:ph type="body" idx="1"/>
          </p:nvPr>
        </p:nvSpPr>
        <p:spPr>
          <a:xfrm>
            <a:off x="1247775" y="6841063"/>
            <a:ext cx="16765437" cy="2293413"/>
          </a:xfrm>
        </p:spPr>
        <p:txBody>
          <a:bodyPr vert="horz" lIns="91440" tIns="45720" rIns="91440" bIns="45720" rtlCol="0" anchor="t">
            <a:normAutofit fontScale="55000" lnSpcReduction="20000"/>
          </a:bodyPr>
          <a:lstStyle/>
          <a:p>
            <a:r>
              <a:rPr lang="nl-NL">
                <a:latin typeface="Source Sans Pro"/>
                <a:ea typeface="Source Sans Pro"/>
              </a:rPr>
              <a:t>Ik ben...</a:t>
            </a:r>
            <a:endParaRPr lang="nl-NL"/>
          </a:p>
          <a:p>
            <a:r>
              <a:rPr lang="nl-NL" dirty="0">
                <a:latin typeface="Source Sans Pro"/>
                <a:ea typeface="Source Sans Pro"/>
              </a:rPr>
              <a:t>Ik ben...</a:t>
            </a:r>
            <a:endParaRPr lang="nl-NL" dirty="0"/>
          </a:p>
          <a:p>
            <a:r>
              <a:rPr lang="nl-NL" dirty="0">
                <a:latin typeface="Source Sans Pro"/>
                <a:ea typeface="Source Sans Pro"/>
              </a:rPr>
              <a:t>Ik ben...</a:t>
            </a:r>
          </a:p>
          <a:p>
            <a:r>
              <a:rPr lang="nl-NL" dirty="0">
                <a:latin typeface="Source Sans Pro"/>
                <a:ea typeface="Source Sans Pro"/>
              </a:rPr>
              <a:t>Ik ben...</a:t>
            </a:r>
            <a:endParaRPr lang="nl-NL" dirty="0"/>
          </a:p>
        </p:txBody>
      </p:sp>
      <p:sp>
        <p:nvSpPr>
          <p:cNvPr id="4" name="Tijdelijke aanduiding voor datum 3">
            <a:extLst>
              <a:ext uri="{FF2B5EF4-FFF2-40B4-BE49-F238E27FC236}">
                <a16:creationId xmlns:a16="http://schemas.microsoft.com/office/drawing/2014/main" id="{5F78CA45-934D-A5B0-6F29-95EE3C43B42B}"/>
              </a:ext>
            </a:extLst>
          </p:cNvPr>
          <p:cNvSpPr>
            <a:spLocks noGrp="1"/>
          </p:cNvSpPr>
          <p:nvPr>
            <p:ph type="dt" sz="half" idx="10"/>
          </p:nvPr>
        </p:nvSpPr>
        <p:spPr/>
        <p:txBody>
          <a:bodyPr/>
          <a:lstStyle/>
          <a:p>
            <a:fld id="{1B20E425-3B54-43E5-AEB7-674CC8352964}" type="datetime1">
              <a:rPr lang="nl-NL" smtClean="0"/>
              <a:t>31-01-2024</a:t>
            </a:fld>
            <a:endParaRPr lang="nl-NL"/>
          </a:p>
        </p:txBody>
      </p:sp>
      <p:sp>
        <p:nvSpPr>
          <p:cNvPr id="5" name="Tijdelijke aanduiding voor voettekst 4">
            <a:extLst>
              <a:ext uri="{FF2B5EF4-FFF2-40B4-BE49-F238E27FC236}">
                <a16:creationId xmlns:a16="http://schemas.microsoft.com/office/drawing/2014/main" id="{1FD71884-5CDA-0BFC-6AA8-0F65A9222EF0}"/>
              </a:ext>
            </a:extLst>
          </p:cNvPr>
          <p:cNvSpPr>
            <a:spLocks noGrp="1"/>
          </p:cNvSpPr>
          <p:nvPr>
            <p:ph type="ftr" sz="quarter" idx="11"/>
          </p:nvPr>
        </p:nvSpPr>
        <p:spPr/>
        <p:txBody>
          <a:bodyPr/>
          <a:lstStyle/>
          <a:p>
            <a:r>
              <a:rPr lang="nl-NL"/>
              <a:t>Stichting NIVOZ</a:t>
            </a:r>
          </a:p>
        </p:txBody>
      </p:sp>
    </p:spTree>
    <p:extLst>
      <p:ext uri="{BB962C8B-B14F-4D97-AF65-F5344CB8AC3E}">
        <p14:creationId xmlns:p14="http://schemas.microsoft.com/office/powerpoint/2010/main" val="1904417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554941-E19C-FE1C-157B-7CA555ECD769}"/>
              </a:ext>
            </a:extLst>
          </p:cNvPr>
          <p:cNvSpPr>
            <a:spLocks noGrp="1"/>
          </p:cNvSpPr>
          <p:nvPr>
            <p:ph type="title"/>
          </p:nvPr>
        </p:nvSpPr>
        <p:spPr>
          <a:xfrm>
            <a:off x="1315039" y="1112087"/>
            <a:ext cx="8219579" cy="2424305"/>
          </a:xfrm>
        </p:spPr>
        <p:txBody>
          <a:bodyPr anchor="b">
            <a:normAutofit/>
          </a:bodyPr>
          <a:lstStyle/>
          <a:p>
            <a:r>
              <a:rPr lang="nl-NL" sz="5400" b="1" dirty="0">
                <a:latin typeface="Source Sans Pro"/>
                <a:ea typeface="Source Sans Pro"/>
              </a:rPr>
              <a:t>Speeddate (1)</a:t>
            </a:r>
            <a:endParaRPr lang="nl-NL" sz="5400" b="1"/>
          </a:p>
        </p:txBody>
      </p:sp>
      <p:sp>
        <p:nvSpPr>
          <p:cNvPr id="3" name="Tijdelijke aanduiding voor inhoud 2">
            <a:extLst>
              <a:ext uri="{FF2B5EF4-FFF2-40B4-BE49-F238E27FC236}">
                <a16:creationId xmlns:a16="http://schemas.microsoft.com/office/drawing/2014/main" id="{00E1C2F4-AD60-BDFD-D671-F17F283D5E11}"/>
              </a:ext>
            </a:extLst>
          </p:cNvPr>
          <p:cNvSpPr>
            <a:spLocks noGrp="1"/>
          </p:cNvSpPr>
          <p:nvPr>
            <p:ph idx="1"/>
          </p:nvPr>
        </p:nvSpPr>
        <p:spPr>
          <a:xfrm>
            <a:off x="1315039" y="3800214"/>
            <a:ext cx="9459170" cy="5171748"/>
          </a:xfrm>
        </p:spPr>
        <p:txBody>
          <a:bodyPr vert="horz" lIns="137160" tIns="68580" rIns="137160" bIns="68580" rtlCol="0" anchor="t">
            <a:normAutofit/>
          </a:bodyPr>
          <a:lstStyle/>
          <a:p>
            <a:pPr marL="0" indent="0">
              <a:buNone/>
            </a:pPr>
            <a:r>
              <a:rPr lang="nl-NL" sz="4400" dirty="0">
                <a:latin typeface="Source Sans Pro"/>
                <a:ea typeface="Source Sans Pro"/>
              </a:rPr>
              <a:t>Waarom ben je in het onderwijs gaan werken? </a:t>
            </a:r>
            <a:endParaRPr lang="nl-NL" sz="4400" dirty="0"/>
          </a:p>
          <a:p>
            <a:pPr marL="0" indent="0">
              <a:buNone/>
            </a:pPr>
            <a:endParaRPr lang="nl-NL" sz="4400" dirty="0">
              <a:latin typeface="Source Sans Pro"/>
              <a:ea typeface="Source Sans Pro"/>
            </a:endParaRPr>
          </a:p>
          <a:p>
            <a:pPr marL="0" indent="0">
              <a:buNone/>
            </a:pPr>
            <a:r>
              <a:rPr lang="nl-NL" sz="4400" dirty="0">
                <a:latin typeface="Source Sans Pro"/>
                <a:ea typeface="Source Sans Pro"/>
              </a:rPr>
              <a:t>Of: wat maakt dat je het volhoudt?</a:t>
            </a:r>
            <a:endParaRPr lang="nl-NL" sz="4400" dirty="0"/>
          </a:p>
          <a:p>
            <a:endParaRPr lang="nl-NL" sz="4400" dirty="0"/>
          </a:p>
        </p:txBody>
      </p:sp>
      <p:sp>
        <p:nvSpPr>
          <p:cNvPr id="4" name="Tijdelijke aanduiding voor datum 3">
            <a:extLst>
              <a:ext uri="{FF2B5EF4-FFF2-40B4-BE49-F238E27FC236}">
                <a16:creationId xmlns:a16="http://schemas.microsoft.com/office/drawing/2014/main" id="{35355DAF-A232-CE7D-21E3-6C83C6C686B8}"/>
              </a:ext>
            </a:extLst>
          </p:cNvPr>
          <p:cNvSpPr>
            <a:spLocks noGrp="1"/>
          </p:cNvSpPr>
          <p:nvPr>
            <p:ph type="dt" sz="half" idx="10"/>
          </p:nvPr>
        </p:nvSpPr>
        <p:spPr>
          <a:xfrm>
            <a:off x="1257300" y="9534526"/>
            <a:ext cx="4114800" cy="547688"/>
          </a:xfrm>
        </p:spPr>
        <p:txBody>
          <a:bodyPr>
            <a:normAutofit/>
          </a:bodyPr>
          <a:lstStyle/>
          <a:p>
            <a:pPr>
              <a:spcAft>
                <a:spcPts val="900"/>
              </a:spcAft>
            </a:pPr>
            <a:fld id="{B13017F9-97CC-47A4-A00C-6AB24281F684}" type="datetime1">
              <a:rPr lang="nl-NL" smtClean="0"/>
              <a:pPr>
                <a:spcAft>
                  <a:spcPts val="900"/>
                </a:spcAft>
              </a:pPr>
              <a:t>31-01-2024</a:t>
            </a:fld>
            <a:endParaRPr lang="nl-NL"/>
          </a:p>
        </p:txBody>
      </p:sp>
      <p:pic>
        <p:nvPicPr>
          <p:cNvPr id="15" name="Picture 6" descr="Bureau in het zonlicht">
            <a:extLst>
              <a:ext uri="{FF2B5EF4-FFF2-40B4-BE49-F238E27FC236}">
                <a16:creationId xmlns:a16="http://schemas.microsoft.com/office/drawing/2014/main" id="{B7C659E6-95C7-D3AB-E905-0096D17CDD46}"/>
              </a:ext>
            </a:extLst>
          </p:cNvPr>
          <p:cNvPicPr>
            <a:picLocks noChangeAspect="1"/>
          </p:cNvPicPr>
          <p:nvPr/>
        </p:nvPicPr>
        <p:blipFill rotWithShape="1">
          <a:blip r:embed="rId2"/>
          <a:srcRect l="20546" r="31554" b="-1"/>
          <a:stretch/>
        </p:blipFill>
        <p:spPr>
          <a:xfrm>
            <a:off x="10906219" y="15"/>
            <a:ext cx="7381781" cy="10286985"/>
          </a:xfrm>
          <a:prstGeom prst="rect">
            <a:avLst/>
          </a:prstGeom>
        </p:spPr>
      </p:pic>
      <p:sp>
        <p:nvSpPr>
          <p:cNvPr id="5" name="Tijdelijke aanduiding voor voettekst 4">
            <a:extLst>
              <a:ext uri="{FF2B5EF4-FFF2-40B4-BE49-F238E27FC236}">
                <a16:creationId xmlns:a16="http://schemas.microsoft.com/office/drawing/2014/main" id="{AD290846-46C6-A46B-65BD-9665F6DFC2D5}"/>
              </a:ext>
            </a:extLst>
          </p:cNvPr>
          <p:cNvSpPr>
            <a:spLocks noGrp="1"/>
          </p:cNvSpPr>
          <p:nvPr>
            <p:ph type="ftr" sz="quarter" idx="11"/>
          </p:nvPr>
        </p:nvSpPr>
        <p:spPr>
          <a:xfrm>
            <a:off x="6822417" y="9534526"/>
            <a:ext cx="4644045" cy="547688"/>
          </a:xfrm>
        </p:spPr>
        <p:txBody>
          <a:bodyPr>
            <a:normAutofit/>
          </a:bodyPr>
          <a:lstStyle/>
          <a:p>
            <a:pPr>
              <a:spcAft>
                <a:spcPts val="900"/>
              </a:spcAft>
            </a:pPr>
            <a:r>
              <a:rPr lang="nl-NL">
                <a:solidFill>
                  <a:schemeClr val="tx1">
                    <a:lumMod val="50000"/>
                    <a:lumOff val="50000"/>
                  </a:schemeClr>
                </a:solidFill>
              </a:rPr>
              <a:t>Stichting NIVOZ</a:t>
            </a:r>
          </a:p>
        </p:txBody>
      </p:sp>
      <p:grpSp>
        <p:nvGrpSpPr>
          <p:cNvPr id="42" name="Group 4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102957" y="0"/>
            <a:ext cx="185043" cy="10287000"/>
            <a:chOff x="12068638" y="0"/>
            <a:chExt cx="123362" cy="6858000"/>
          </a:xfrm>
        </p:grpSpPr>
        <p:sp>
          <p:nvSpPr>
            <p:cNvPr id="43" name="Rectangle 4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4" name="Rectangle 43">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spTree>
    <p:extLst>
      <p:ext uri="{BB962C8B-B14F-4D97-AF65-F5344CB8AC3E}">
        <p14:creationId xmlns:p14="http://schemas.microsoft.com/office/powerpoint/2010/main" val="769146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AAC4E-372B-1B14-B3FD-A02801B601DF}"/>
              </a:ext>
            </a:extLst>
          </p:cNvPr>
          <p:cNvSpPr>
            <a:spLocks noGrp="1"/>
          </p:cNvSpPr>
          <p:nvPr>
            <p:ph type="title"/>
          </p:nvPr>
        </p:nvSpPr>
        <p:spPr>
          <a:xfrm>
            <a:off x="1315039" y="1112087"/>
            <a:ext cx="8219579" cy="2424305"/>
          </a:xfrm>
        </p:spPr>
        <p:txBody>
          <a:bodyPr anchor="b">
            <a:normAutofit/>
          </a:bodyPr>
          <a:lstStyle/>
          <a:p>
            <a:r>
              <a:rPr lang="nl-NL" sz="5400" b="1" dirty="0">
                <a:latin typeface="Source Sans Pro"/>
                <a:ea typeface="Source Sans Pro"/>
              </a:rPr>
              <a:t>Speeddate (2)</a:t>
            </a:r>
            <a:endParaRPr lang="nl-NL" sz="5400" b="1"/>
          </a:p>
        </p:txBody>
      </p:sp>
      <p:sp>
        <p:nvSpPr>
          <p:cNvPr id="3" name="Tijdelijke aanduiding voor inhoud 2">
            <a:extLst>
              <a:ext uri="{FF2B5EF4-FFF2-40B4-BE49-F238E27FC236}">
                <a16:creationId xmlns:a16="http://schemas.microsoft.com/office/drawing/2014/main" id="{0B0A2BA3-C82A-50E7-112D-71672EDBFEE2}"/>
              </a:ext>
            </a:extLst>
          </p:cNvPr>
          <p:cNvSpPr>
            <a:spLocks noGrp="1"/>
          </p:cNvSpPr>
          <p:nvPr>
            <p:ph idx="1"/>
          </p:nvPr>
        </p:nvSpPr>
        <p:spPr>
          <a:xfrm>
            <a:off x="1315039" y="3800214"/>
            <a:ext cx="9539663" cy="5171748"/>
          </a:xfrm>
        </p:spPr>
        <p:txBody>
          <a:bodyPr vert="horz" lIns="137160" tIns="68580" rIns="137160" bIns="68580" rtlCol="0" anchor="t">
            <a:normAutofit/>
          </a:bodyPr>
          <a:lstStyle/>
          <a:p>
            <a:pPr marL="0" indent="0">
              <a:buNone/>
            </a:pPr>
            <a:r>
              <a:rPr lang="nl-NL" sz="4400" dirty="0">
                <a:latin typeface="Source Sans Pro"/>
                <a:ea typeface="Source Sans Pro"/>
              </a:rPr>
              <a:t>Wie was jouw favoriete leraar*? Wat kenmerkte hem/haar? Wat deed hij/zij precies?</a:t>
            </a:r>
            <a:endParaRPr lang="nl-NL" sz="4400" dirty="0"/>
          </a:p>
          <a:p>
            <a:pPr marL="0" indent="0">
              <a:buNone/>
            </a:pPr>
            <a:endParaRPr lang="nl-NL" sz="4400" dirty="0"/>
          </a:p>
          <a:p>
            <a:pPr marL="0" indent="0">
              <a:buNone/>
            </a:pPr>
            <a:r>
              <a:rPr lang="nl-NL" sz="4400" i="1" dirty="0">
                <a:latin typeface="Source Sans Pro"/>
                <a:ea typeface="Source Sans Pro"/>
              </a:rPr>
              <a:t> *Een leraar kan ook een familielid, sportcoach, …., andere volwassene zijn.</a:t>
            </a:r>
            <a:endParaRPr lang="nl-NL" sz="4400" i="1" dirty="0"/>
          </a:p>
        </p:txBody>
      </p:sp>
      <p:sp>
        <p:nvSpPr>
          <p:cNvPr id="4" name="Tijdelijke aanduiding voor datum 3">
            <a:extLst>
              <a:ext uri="{FF2B5EF4-FFF2-40B4-BE49-F238E27FC236}">
                <a16:creationId xmlns:a16="http://schemas.microsoft.com/office/drawing/2014/main" id="{E3EED8F1-FDC3-B885-0272-683FBA0A3030}"/>
              </a:ext>
            </a:extLst>
          </p:cNvPr>
          <p:cNvSpPr>
            <a:spLocks noGrp="1"/>
          </p:cNvSpPr>
          <p:nvPr>
            <p:ph type="dt" sz="half" idx="10"/>
          </p:nvPr>
        </p:nvSpPr>
        <p:spPr>
          <a:xfrm>
            <a:off x="1257300" y="9534526"/>
            <a:ext cx="4114800" cy="547688"/>
          </a:xfrm>
        </p:spPr>
        <p:txBody>
          <a:bodyPr>
            <a:normAutofit/>
          </a:bodyPr>
          <a:lstStyle/>
          <a:p>
            <a:pPr>
              <a:spcAft>
                <a:spcPts val="900"/>
              </a:spcAft>
            </a:pPr>
            <a:fld id="{B13017F9-97CC-47A4-A00C-6AB24281F684}" type="datetime1">
              <a:rPr lang="nl-NL" smtClean="0"/>
              <a:pPr>
                <a:spcAft>
                  <a:spcPts val="900"/>
                </a:spcAft>
              </a:pPr>
              <a:t>31-01-2024</a:t>
            </a:fld>
            <a:endParaRPr lang="nl-NL"/>
          </a:p>
        </p:txBody>
      </p:sp>
      <p:pic>
        <p:nvPicPr>
          <p:cNvPr id="7" name="Picture 6" descr="Geel papieren bootje dat andere witte bootjes leidt">
            <a:extLst>
              <a:ext uri="{FF2B5EF4-FFF2-40B4-BE49-F238E27FC236}">
                <a16:creationId xmlns:a16="http://schemas.microsoft.com/office/drawing/2014/main" id="{86723B33-016D-2E2C-49E1-CF84E5607879}"/>
              </a:ext>
            </a:extLst>
          </p:cNvPr>
          <p:cNvPicPr>
            <a:picLocks noChangeAspect="1"/>
          </p:cNvPicPr>
          <p:nvPr/>
        </p:nvPicPr>
        <p:blipFill rotWithShape="1">
          <a:blip r:embed="rId2"/>
          <a:srcRect l="47745" r="4355" b="-1"/>
          <a:stretch/>
        </p:blipFill>
        <p:spPr>
          <a:xfrm>
            <a:off x="10906219" y="15"/>
            <a:ext cx="7381781" cy="10286985"/>
          </a:xfrm>
          <a:prstGeom prst="rect">
            <a:avLst/>
          </a:prstGeom>
        </p:spPr>
      </p:pic>
      <p:sp>
        <p:nvSpPr>
          <p:cNvPr id="5" name="Tijdelijke aanduiding voor voettekst 4">
            <a:extLst>
              <a:ext uri="{FF2B5EF4-FFF2-40B4-BE49-F238E27FC236}">
                <a16:creationId xmlns:a16="http://schemas.microsoft.com/office/drawing/2014/main" id="{19C43A0B-8120-3AE9-28B6-0844B85C8DD5}"/>
              </a:ext>
            </a:extLst>
          </p:cNvPr>
          <p:cNvSpPr>
            <a:spLocks noGrp="1"/>
          </p:cNvSpPr>
          <p:nvPr>
            <p:ph type="ftr" sz="quarter" idx="11"/>
          </p:nvPr>
        </p:nvSpPr>
        <p:spPr>
          <a:xfrm>
            <a:off x="6822417" y="9534526"/>
            <a:ext cx="4644045" cy="547688"/>
          </a:xfrm>
        </p:spPr>
        <p:txBody>
          <a:bodyPr>
            <a:normAutofit/>
          </a:bodyPr>
          <a:lstStyle/>
          <a:p>
            <a:pPr>
              <a:spcAft>
                <a:spcPts val="900"/>
              </a:spcAft>
            </a:pPr>
            <a:r>
              <a:rPr lang="nl-NL">
                <a:solidFill>
                  <a:schemeClr val="tx1">
                    <a:lumMod val="50000"/>
                    <a:lumOff val="50000"/>
                  </a:schemeClr>
                </a:solidFill>
              </a:rPr>
              <a:t>Stichting NIVOZ</a:t>
            </a:r>
          </a:p>
        </p:txBody>
      </p:sp>
      <p:grpSp>
        <p:nvGrpSpPr>
          <p:cNvPr id="25" name="Group 24">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102957" y="0"/>
            <a:ext cx="185043" cy="10287000"/>
            <a:chOff x="12068638" y="0"/>
            <a:chExt cx="123362" cy="6858000"/>
          </a:xfrm>
        </p:grpSpPr>
        <p:sp>
          <p:nvSpPr>
            <p:cNvPr id="26" name="Rectangle 25">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7" name="Rectangle 26">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spTree>
    <p:extLst>
      <p:ext uri="{BB962C8B-B14F-4D97-AF65-F5344CB8AC3E}">
        <p14:creationId xmlns:p14="http://schemas.microsoft.com/office/powerpoint/2010/main" val="19213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D1ECC-ABD3-20AF-524D-AC74C42AD328}"/>
              </a:ext>
            </a:extLst>
          </p:cNvPr>
          <p:cNvSpPr>
            <a:spLocks noGrp="1"/>
          </p:cNvSpPr>
          <p:nvPr>
            <p:ph type="title"/>
          </p:nvPr>
        </p:nvSpPr>
        <p:spPr>
          <a:xfrm>
            <a:off x="1315039" y="1112087"/>
            <a:ext cx="8219579" cy="2424305"/>
          </a:xfrm>
        </p:spPr>
        <p:txBody>
          <a:bodyPr anchor="b">
            <a:normAutofit/>
          </a:bodyPr>
          <a:lstStyle/>
          <a:p>
            <a:r>
              <a:rPr lang="nl-NL" sz="5400" b="1" dirty="0">
                <a:latin typeface="Source Sans Pro"/>
                <a:ea typeface="Source Sans Pro"/>
              </a:rPr>
              <a:t>Speeddate (3)</a:t>
            </a:r>
            <a:endParaRPr lang="nl-NL" sz="5400" b="1" dirty="0"/>
          </a:p>
        </p:txBody>
      </p:sp>
      <p:sp>
        <p:nvSpPr>
          <p:cNvPr id="3" name="Tijdelijke aanduiding voor inhoud 2">
            <a:extLst>
              <a:ext uri="{FF2B5EF4-FFF2-40B4-BE49-F238E27FC236}">
                <a16:creationId xmlns:a16="http://schemas.microsoft.com/office/drawing/2014/main" id="{6BE7DB21-A6B0-136E-35B4-A64EA9C3D826}"/>
              </a:ext>
            </a:extLst>
          </p:cNvPr>
          <p:cNvSpPr>
            <a:spLocks noGrp="1"/>
          </p:cNvSpPr>
          <p:nvPr>
            <p:ph idx="1"/>
          </p:nvPr>
        </p:nvSpPr>
        <p:spPr>
          <a:xfrm>
            <a:off x="1315039" y="3800214"/>
            <a:ext cx="9475269" cy="5171748"/>
          </a:xfrm>
        </p:spPr>
        <p:txBody>
          <a:bodyPr vert="horz" lIns="137160" tIns="68580" rIns="137160" bIns="68580" rtlCol="0" anchor="t">
            <a:noAutofit/>
          </a:bodyPr>
          <a:lstStyle/>
          <a:p>
            <a:pPr marL="0" indent="0">
              <a:buNone/>
            </a:pPr>
            <a:r>
              <a:rPr lang="nl-NL" sz="4400" dirty="0">
                <a:latin typeface="Source Sans Pro"/>
                <a:ea typeface="Source Sans Pro"/>
              </a:rPr>
              <a:t>Ga in gedachten terug naar je eigen schooltijd, naar een concreet moment: wanneer voelde jij je echt gezien/begrepen? </a:t>
            </a:r>
            <a:endParaRPr lang="nl-NL" sz="4400"/>
          </a:p>
          <a:p>
            <a:pPr marL="0" indent="0">
              <a:buNone/>
            </a:pPr>
            <a:endParaRPr lang="nl-NL" sz="4400" dirty="0">
              <a:latin typeface="Source Sans Pro"/>
              <a:ea typeface="Source Sans Pro"/>
            </a:endParaRPr>
          </a:p>
          <a:p>
            <a:pPr marL="0" indent="0">
              <a:buNone/>
            </a:pPr>
            <a:r>
              <a:rPr lang="nl-NL" sz="4400" dirty="0">
                <a:latin typeface="Source Sans Pro"/>
                <a:ea typeface="Source Sans Pro"/>
              </a:rPr>
              <a:t>Of juist helemaal niet...</a:t>
            </a:r>
            <a:endParaRPr lang="nl-NL" sz="4400"/>
          </a:p>
        </p:txBody>
      </p:sp>
      <p:sp>
        <p:nvSpPr>
          <p:cNvPr id="4" name="Tijdelijke aanduiding voor datum 3">
            <a:extLst>
              <a:ext uri="{FF2B5EF4-FFF2-40B4-BE49-F238E27FC236}">
                <a16:creationId xmlns:a16="http://schemas.microsoft.com/office/drawing/2014/main" id="{0C28667A-5C42-0F77-EB58-267350953607}"/>
              </a:ext>
            </a:extLst>
          </p:cNvPr>
          <p:cNvSpPr>
            <a:spLocks noGrp="1"/>
          </p:cNvSpPr>
          <p:nvPr>
            <p:ph type="dt" sz="half" idx="10"/>
          </p:nvPr>
        </p:nvSpPr>
        <p:spPr>
          <a:xfrm>
            <a:off x="1257300" y="9534526"/>
            <a:ext cx="4114800" cy="547688"/>
          </a:xfrm>
        </p:spPr>
        <p:txBody>
          <a:bodyPr>
            <a:normAutofit/>
          </a:bodyPr>
          <a:lstStyle/>
          <a:p>
            <a:pPr>
              <a:spcAft>
                <a:spcPts val="900"/>
              </a:spcAft>
            </a:pPr>
            <a:fld id="{B13017F9-97CC-47A4-A00C-6AB24281F684}" type="datetime1">
              <a:rPr lang="nl-NL" smtClean="0"/>
              <a:pPr>
                <a:spcAft>
                  <a:spcPts val="900"/>
                </a:spcAft>
              </a:pPr>
              <a:t>31-01-2024</a:t>
            </a:fld>
            <a:endParaRPr lang="nl-NL"/>
          </a:p>
        </p:txBody>
      </p:sp>
      <p:pic>
        <p:nvPicPr>
          <p:cNvPr id="7" name="Picture 6" descr="Lege tekstballonnen">
            <a:extLst>
              <a:ext uri="{FF2B5EF4-FFF2-40B4-BE49-F238E27FC236}">
                <a16:creationId xmlns:a16="http://schemas.microsoft.com/office/drawing/2014/main" id="{A853C86A-E0AD-F2CF-1823-1C769351B849}"/>
              </a:ext>
            </a:extLst>
          </p:cNvPr>
          <p:cNvPicPr>
            <a:picLocks noChangeAspect="1"/>
          </p:cNvPicPr>
          <p:nvPr/>
        </p:nvPicPr>
        <p:blipFill rotWithShape="1">
          <a:blip r:embed="rId2"/>
          <a:srcRect l="30307" r="21794"/>
          <a:stretch/>
        </p:blipFill>
        <p:spPr>
          <a:xfrm>
            <a:off x="10906219" y="15"/>
            <a:ext cx="7381781" cy="10286985"/>
          </a:xfrm>
          <a:prstGeom prst="rect">
            <a:avLst/>
          </a:prstGeom>
        </p:spPr>
      </p:pic>
      <p:sp>
        <p:nvSpPr>
          <p:cNvPr id="5" name="Tijdelijke aanduiding voor voettekst 4">
            <a:extLst>
              <a:ext uri="{FF2B5EF4-FFF2-40B4-BE49-F238E27FC236}">
                <a16:creationId xmlns:a16="http://schemas.microsoft.com/office/drawing/2014/main" id="{BD61E31C-8846-65D4-55F5-8F5CAE16F300}"/>
              </a:ext>
            </a:extLst>
          </p:cNvPr>
          <p:cNvSpPr>
            <a:spLocks noGrp="1"/>
          </p:cNvSpPr>
          <p:nvPr>
            <p:ph type="ftr" sz="quarter" idx="11"/>
          </p:nvPr>
        </p:nvSpPr>
        <p:spPr>
          <a:xfrm>
            <a:off x="6822417" y="9534526"/>
            <a:ext cx="4644045" cy="547688"/>
          </a:xfrm>
        </p:spPr>
        <p:txBody>
          <a:bodyPr>
            <a:normAutofit/>
          </a:bodyPr>
          <a:lstStyle/>
          <a:p>
            <a:pPr>
              <a:spcAft>
                <a:spcPts val="900"/>
              </a:spcAft>
            </a:pPr>
            <a:r>
              <a:rPr lang="nl-NL">
                <a:solidFill>
                  <a:schemeClr val="tx1">
                    <a:lumMod val="50000"/>
                    <a:lumOff val="50000"/>
                  </a:schemeClr>
                </a:solidFill>
              </a:rPr>
              <a:t>Stichting NIVOZ</a:t>
            </a:r>
          </a:p>
        </p:txBody>
      </p:sp>
      <p:grpSp>
        <p:nvGrpSpPr>
          <p:cNvPr id="45" name="Group 36">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102957" y="0"/>
            <a:ext cx="185043" cy="10287000"/>
            <a:chOff x="12068638" y="0"/>
            <a:chExt cx="123362" cy="6858000"/>
          </a:xfrm>
        </p:grpSpPr>
        <p:sp>
          <p:nvSpPr>
            <p:cNvPr id="38" name="Rectangle 37">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8">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0912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al 30">
            <a:extLst>
              <a:ext uri="{FF2B5EF4-FFF2-40B4-BE49-F238E27FC236}">
                <a16:creationId xmlns:a16="http://schemas.microsoft.com/office/drawing/2014/main" id="{6722674E-DFFA-CD59-9F9A-E6C625E6840F}"/>
              </a:ext>
            </a:extLst>
          </p:cNvPr>
          <p:cNvSpPr/>
          <p:nvPr/>
        </p:nvSpPr>
        <p:spPr>
          <a:xfrm>
            <a:off x="4926169" y="1432775"/>
            <a:ext cx="8741534" cy="856444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voettekst 3">
            <a:extLst>
              <a:ext uri="{FF2B5EF4-FFF2-40B4-BE49-F238E27FC236}">
                <a16:creationId xmlns:a16="http://schemas.microsoft.com/office/drawing/2014/main" id="{835EA1BE-0ACA-F849-AFBE-5502A6379706}"/>
              </a:ext>
            </a:extLst>
          </p:cNvPr>
          <p:cNvSpPr>
            <a:spLocks noGrp="1"/>
          </p:cNvSpPr>
          <p:nvPr>
            <p:ph type="ftr" sz="quarter" idx="11"/>
          </p:nvPr>
        </p:nvSpPr>
        <p:spPr>
          <a:xfrm>
            <a:off x="1143000" y="9486900"/>
            <a:ext cx="2438400" cy="517525"/>
          </a:xfrm>
        </p:spPr>
        <p:txBody>
          <a:bodyPr/>
          <a:lstStyle/>
          <a:p>
            <a:pPr algn="l"/>
            <a:r>
              <a:rPr lang="en-US" sz="1600" spc="200" err="1">
                <a:latin typeface="+mj-lt"/>
              </a:rPr>
              <a:t>stichting</a:t>
            </a:r>
            <a:r>
              <a:rPr lang="en-US" sz="1600" spc="200">
                <a:latin typeface="+mj-lt"/>
              </a:rPr>
              <a:t> NIVOZ</a:t>
            </a:r>
          </a:p>
        </p:txBody>
      </p:sp>
      <p:sp>
        <p:nvSpPr>
          <p:cNvPr id="5" name="Tijdelijke aanduiding voor dianummer 4">
            <a:extLst>
              <a:ext uri="{FF2B5EF4-FFF2-40B4-BE49-F238E27FC236}">
                <a16:creationId xmlns:a16="http://schemas.microsoft.com/office/drawing/2014/main" id="{38B38500-03B2-7B4E-BF2F-38F5DD1A02B3}"/>
              </a:ext>
            </a:extLst>
          </p:cNvPr>
          <p:cNvSpPr>
            <a:spLocks noGrp="1"/>
          </p:cNvSpPr>
          <p:nvPr>
            <p:ph type="sldNum" sz="quarter" idx="12"/>
          </p:nvPr>
        </p:nvSpPr>
        <p:spPr>
          <a:xfrm>
            <a:off x="762000" y="9486899"/>
            <a:ext cx="381000" cy="517525"/>
          </a:xfrm>
        </p:spPr>
        <p:txBody>
          <a:bodyPr/>
          <a:lstStyle/>
          <a:p>
            <a:pPr algn="l"/>
            <a:fld id="{B6F15528-21DE-4FAA-801E-634DDDAF4B2B}" type="slidenum">
              <a:rPr lang="en-US" b="1" smtClean="0">
                <a:latin typeface="Source Sans Pro" panose="020B0503030403020204" pitchFamily="34" charset="77"/>
              </a:rPr>
              <a:pPr algn="l"/>
              <a:t>7</a:t>
            </a:fld>
            <a:endParaRPr lang="en-US" b="1">
              <a:latin typeface="Source Sans Pro" panose="020B0503030403020204" pitchFamily="34" charset="77"/>
            </a:endParaRPr>
          </a:p>
        </p:txBody>
      </p:sp>
      <p:sp>
        <p:nvSpPr>
          <p:cNvPr id="6" name="Rechthoek 5">
            <a:extLst>
              <a:ext uri="{FF2B5EF4-FFF2-40B4-BE49-F238E27FC236}">
                <a16:creationId xmlns:a16="http://schemas.microsoft.com/office/drawing/2014/main" id="{4EB6A12D-3AF9-B845-B9B9-D938335BEA57}"/>
              </a:ext>
            </a:extLst>
          </p:cNvPr>
          <p:cNvSpPr/>
          <p:nvPr/>
        </p:nvSpPr>
        <p:spPr>
          <a:xfrm>
            <a:off x="-76200" y="10210800"/>
            <a:ext cx="18364200" cy="114300"/>
          </a:xfrm>
          <a:prstGeom prst="rect">
            <a:avLst/>
          </a:prstGeom>
          <a:solidFill>
            <a:srgbClr val="FFE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171D8878-7496-D84C-979A-4BE457B4C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706" y="-1409700"/>
            <a:ext cx="2844800" cy="2819400"/>
          </a:xfrm>
          <a:prstGeom prst="rect">
            <a:avLst/>
          </a:prstGeom>
        </p:spPr>
      </p:pic>
      <p:sp>
        <p:nvSpPr>
          <p:cNvPr id="9" name="Rechthoek 8">
            <a:extLst>
              <a:ext uri="{FF2B5EF4-FFF2-40B4-BE49-F238E27FC236}">
                <a16:creationId xmlns:a16="http://schemas.microsoft.com/office/drawing/2014/main" id="{441A619A-D076-FF4F-96C9-8155388DF6F1}"/>
              </a:ext>
            </a:extLst>
          </p:cNvPr>
          <p:cNvSpPr/>
          <p:nvPr/>
        </p:nvSpPr>
        <p:spPr>
          <a:xfrm>
            <a:off x="1715867" y="-76011"/>
            <a:ext cx="13940287" cy="1581843"/>
          </a:xfrm>
          <a:prstGeom prst="rect">
            <a:avLst/>
          </a:prstGeom>
        </p:spPr>
        <p:txBody>
          <a:bodyPr wrap="square" lIns="90000" tIns="45720" rIns="91440" bIns="45720" anchor="t">
            <a:spAutoFit/>
          </a:bodyPr>
          <a:lstStyle/>
          <a:p>
            <a:pPr>
              <a:lnSpc>
                <a:spcPct val="150000"/>
              </a:lnSpc>
              <a:spcBef>
                <a:spcPct val="0"/>
              </a:spcBef>
            </a:pPr>
            <a:r>
              <a:rPr lang="en-US" sz="7200" b="1" err="1">
                <a:solidFill>
                  <a:srgbClr val="000000"/>
                </a:solidFill>
                <a:latin typeface="Source Sans Pro"/>
                <a:ea typeface="Source Sans Pro"/>
              </a:rPr>
              <a:t>Pedagogische</a:t>
            </a:r>
            <a:r>
              <a:rPr lang="en-US" sz="7200" b="1">
                <a:solidFill>
                  <a:srgbClr val="000000"/>
                </a:solidFill>
                <a:latin typeface="Source Sans Pro"/>
                <a:ea typeface="Source Sans Pro"/>
              </a:rPr>
              <a:t> Tact</a:t>
            </a:r>
            <a:endParaRPr lang="nl-NL" b="1">
              <a:cs typeface="Calibri"/>
            </a:endParaRPr>
          </a:p>
        </p:txBody>
      </p:sp>
      <p:graphicFrame>
        <p:nvGraphicFramePr>
          <p:cNvPr id="2" name="Tijdelijke aanduiding voor inhoud 9">
            <a:extLst>
              <a:ext uri="{FF2B5EF4-FFF2-40B4-BE49-F238E27FC236}">
                <a16:creationId xmlns:a16="http://schemas.microsoft.com/office/drawing/2014/main" id="{192842B1-4245-9750-EDD2-947697D12752}"/>
              </a:ext>
            </a:extLst>
          </p:cNvPr>
          <p:cNvGraphicFramePr>
            <a:graphicFrameLocks noGrp="1"/>
          </p:cNvGraphicFramePr>
          <p:nvPr>
            <p:extLst>
              <p:ext uri="{D42A27DB-BD31-4B8C-83A1-F6EECF244321}">
                <p14:modId xmlns:p14="http://schemas.microsoft.com/office/powerpoint/2010/main" val="205128092"/>
              </p:ext>
            </p:extLst>
          </p:nvPr>
        </p:nvGraphicFramePr>
        <p:xfrm>
          <a:off x="3223611" y="1294884"/>
          <a:ext cx="12100938" cy="7531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kstvak 19">
            <a:extLst>
              <a:ext uri="{FF2B5EF4-FFF2-40B4-BE49-F238E27FC236}">
                <a16:creationId xmlns:a16="http://schemas.microsoft.com/office/drawing/2014/main" id="{405EE111-03CE-91A4-39BF-029A2DCF263F}"/>
              </a:ext>
            </a:extLst>
          </p:cNvPr>
          <p:cNvSpPr txBox="1"/>
          <p:nvPr/>
        </p:nvSpPr>
        <p:spPr>
          <a:xfrm>
            <a:off x="8940763" y="538486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3600" b="1">
                <a:cs typeface="Calibri"/>
              </a:rPr>
              <a:t>PT</a:t>
            </a:r>
            <a:endParaRPr lang="nl-NL" sz="3600" b="1"/>
          </a:p>
        </p:txBody>
      </p:sp>
      <p:sp>
        <p:nvSpPr>
          <p:cNvPr id="21" name="Tekstvak 20">
            <a:extLst>
              <a:ext uri="{FF2B5EF4-FFF2-40B4-BE49-F238E27FC236}">
                <a16:creationId xmlns:a16="http://schemas.microsoft.com/office/drawing/2014/main" id="{52A85B12-A6A4-D1AE-F7BA-9964B5EE4E84}"/>
              </a:ext>
            </a:extLst>
          </p:cNvPr>
          <p:cNvSpPr txBox="1"/>
          <p:nvPr/>
        </p:nvSpPr>
        <p:spPr>
          <a:xfrm>
            <a:off x="6827227" y="5480629"/>
            <a:ext cx="4942933" cy="7694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NL" sz="4400">
              <a:cs typeface="Calibri"/>
            </a:endParaRPr>
          </a:p>
        </p:txBody>
      </p:sp>
      <p:pic>
        <p:nvPicPr>
          <p:cNvPr id="30" name="Onlinemedia 29" title="Nivoz | Pedagogische Tact">
            <a:hlinkClick r:id="" action="ppaction://media"/>
            <a:extLst>
              <a:ext uri="{FF2B5EF4-FFF2-40B4-BE49-F238E27FC236}">
                <a16:creationId xmlns:a16="http://schemas.microsoft.com/office/drawing/2014/main" id="{5CF6406D-07E1-DC45-F33D-67A178466A47}"/>
              </a:ext>
            </a:extLst>
          </p:cNvPr>
          <p:cNvPicPr>
            <a:picLocks noRot="1" noChangeAspect="1"/>
          </p:cNvPicPr>
          <p:nvPr>
            <a:videoFile r:link="rId1"/>
          </p:nvPr>
        </p:nvPicPr>
        <p:blipFill>
          <a:blip r:embed="rId9"/>
          <a:stretch>
            <a:fillRect/>
          </a:stretch>
        </p:blipFill>
        <p:spPr>
          <a:xfrm>
            <a:off x="20765631" y="4490649"/>
            <a:ext cx="5824111" cy="4719212"/>
          </a:xfrm>
          <a:prstGeom prst="rect">
            <a:avLst/>
          </a:prstGeom>
        </p:spPr>
      </p:pic>
      <p:sp>
        <p:nvSpPr>
          <p:cNvPr id="111" name="Tekstvak 110">
            <a:extLst>
              <a:ext uri="{FF2B5EF4-FFF2-40B4-BE49-F238E27FC236}">
                <a16:creationId xmlns:a16="http://schemas.microsoft.com/office/drawing/2014/main" id="{BCF9E036-F3F7-1FCA-7E93-1F4AA87F02C2}"/>
              </a:ext>
            </a:extLst>
          </p:cNvPr>
          <p:cNvSpPr txBox="1"/>
          <p:nvPr/>
        </p:nvSpPr>
        <p:spPr>
          <a:xfrm rot="-1320000">
            <a:off x="-147169" y="4239211"/>
            <a:ext cx="5737538" cy="2308324"/>
          </a:xfrm>
          <a:prstGeom prst="rect">
            <a:avLst/>
          </a:prstGeom>
          <a:solidFill>
            <a:srgbClr val="FFE31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a:solidFill>
                  <a:schemeClr val="tx2"/>
                </a:solidFill>
                <a:latin typeface="Calibri"/>
                <a:cs typeface="Segoe UI"/>
              </a:rPr>
              <a:t>"Het goede doen, ​</a:t>
            </a:r>
          </a:p>
          <a:p>
            <a:pPr algn="ctr"/>
            <a:r>
              <a:rPr lang="nl-NL" sz="3600">
                <a:solidFill>
                  <a:schemeClr val="tx2"/>
                </a:solidFill>
                <a:latin typeface="Calibri"/>
                <a:cs typeface="Segoe UI"/>
              </a:rPr>
              <a:t>op het juiste moment, </a:t>
            </a:r>
            <a:r>
              <a:rPr lang="en-US" sz="3600">
                <a:solidFill>
                  <a:schemeClr val="tx2"/>
                </a:solidFill>
                <a:latin typeface="Calibri"/>
                <a:cs typeface="Segoe UI"/>
              </a:rPr>
              <a:t>​</a:t>
            </a:r>
          </a:p>
          <a:p>
            <a:pPr algn="ctr"/>
            <a:r>
              <a:rPr lang="nl-NL" sz="3600">
                <a:solidFill>
                  <a:schemeClr val="tx2"/>
                </a:solidFill>
                <a:latin typeface="Calibri"/>
                <a:cs typeface="Segoe UI"/>
              </a:rPr>
              <a:t>ook in de ogen van het kind"</a:t>
            </a:r>
            <a:r>
              <a:rPr lang="en-US" sz="3600">
                <a:solidFill>
                  <a:schemeClr val="tx2"/>
                </a:solidFill>
                <a:latin typeface="Calibri"/>
                <a:cs typeface="Segoe UI"/>
              </a:rPr>
              <a:t>​​</a:t>
            </a:r>
          </a:p>
          <a:p>
            <a:pPr algn="ctr"/>
            <a:r>
              <a:rPr lang="nl-NL" sz="3600" b="1">
                <a:solidFill>
                  <a:schemeClr val="tx2"/>
                </a:solidFill>
                <a:latin typeface="Calibri"/>
                <a:cs typeface="Segoe UI"/>
              </a:rPr>
              <a:t>Max van Manen</a:t>
            </a:r>
            <a:r>
              <a:rPr lang="en-US" sz="3600">
                <a:solidFill>
                  <a:schemeClr val="tx2"/>
                </a:solidFill>
                <a:latin typeface="Calibri"/>
                <a:cs typeface="Segoe UI"/>
              </a:rPr>
              <a:t>​​</a:t>
            </a:r>
          </a:p>
        </p:txBody>
      </p:sp>
      <p:sp>
        <p:nvSpPr>
          <p:cNvPr id="112" name="Tekstvak 111">
            <a:extLst>
              <a:ext uri="{FF2B5EF4-FFF2-40B4-BE49-F238E27FC236}">
                <a16:creationId xmlns:a16="http://schemas.microsoft.com/office/drawing/2014/main" id="{14ABC9C8-12AE-7466-C41B-81D73523D3D2}"/>
              </a:ext>
            </a:extLst>
          </p:cNvPr>
          <p:cNvSpPr txBox="1"/>
          <p:nvPr/>
        </p:nvSpPr>
        <p:spPr>
          <a:xfrm>
            <a:off x="3219718" y="276895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113" name="Tekstvak 112">
            <a:extLst>
              <a:ext uri="{FF2B5EF4-FFF2-40B4-BE49-F238E27FC236}">
                <a16:creationId xmlns:a16="http://schemas.microsoft.com/office/drawing/2014/main" id="{5DABEAFE-C02D-1237-299A-D323C1C8330D}"/>
              </a:ext>
            </a:extLst>
          </p:cNvPr>
          <p:cNvSpPr txBox="1"/>
          <p:nvPr/>
        </p:nvSpPr>
        <p:spPr>
          <a:xfrm>
            <a:off x="3219718" y="281725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56" name="Tekstvak 55">
            <a:extLst>
              <a:ext uri="{FF2B5EF4-FFF2-40B4-BE49-F238E27FC236}">
                <a16:creationId xmlns:a16="http://schemas.microsoft.com/office/drawing/2014/main" id="{A4212CEE-100E-5B14-E59A-A0D01E22B3A8}"/>
              </a:ext>
            </a:extLst>
          </p:cNvPr>
          <p:cNvSpPr txBox="1"/>
          <p:nvPr/>
        </p:nvSpPr>
        <p:spPr>
          <a:xfrm>
            <a:off x="7984902" y="8757633"/>
            <a:ext cx="32422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600" dirty="0">
                <a:cs typeface="Calibri"/>
              </a:rPr>
              <a:t> schoolklimaat</a:t>
            </a:r>
          </a:p>
        </p:txBody>
      </p:sp>
    </p:spTree>
    <p:extLst>
      <p:ext uri="{BB962C8B-B14F-4D97-AF65-F5344CB8AC3E}">
        <p14:creationId xmlns:p14="http://schemas.microsoft.com/office/powerpoint/2010/main" val="104814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inhoud 5" descr="Afbeelding met tekst, Menselijk gezicht, persoon, kleding&#10;&#10;Automatisch gegenereerde beschrijving">
            <a:extLst>
              <a:ext uri="{FF2B5EF4-FFF2-40B4-BE49-F238E27FC236}">
                <a16:creationId xmlns:a16="http://schemas.microsoft.com/office/drawing/2014/main" id="{0F3CC3B5-D960-1585-430E-14E3E679EAC1}"/>
              </a:ext>
            </a:extLst>
          </p:cNvPr>
          <p:cNvPicPr>
            <a:picLocks noGrp="1" noChangeAspect="1"/>
          </p:cNvPicPr>
          <p:nvPr>
            <p:ph idx="1"/>
          </p:nvPr>
        </p:nvPicPr>
        <p:blipFill rotWithShape="1">
          <a:blip r:embed="rId2"/>
          <a:stretch/>
        </p:blipFill>
        <p:spPr>
          <a:xfrm>
            <a:off x="2760474" y="1078312"/>
            <a:ext cx="12635540" cy="7739691"/>
          </a:xfrm>
          <a:prstGeom prst="rect">
            <a:avLst/>
          </a:prstGeom>
        </p:spPr>
      </p:pic>
      <p:sp>
        <p:nvSpPr>
          <p:cNvPr id="14"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83B3EDE-7811-AF83-4DC1-7C6A23D84C4F}"/>
              </a:ext>
            </a:extLst>
          </p:cNvPr>
          <p:cNvSpPr>
            <a:spLocks noGrp="1"/>
          </p:cNvSpPr>
          <p:nvPr>
            <p:ph type="title"/>
          </p:nvPr>
        </p:nvSpPr>
        <p:spPr>
          <a:xfrm>
            <a:off x="785812" y="7975860"/>
            <a:ext cx="16816388" cy="1117254"/>
          </a:xfrm>
        </p:spPr>
        <p:txBody>
          <a:bodyPr vert="horz" lIns="91440" tIns="45720" rIns="91440" bIns="45720" rtlCol="0" anchor="ctr">
            <a:normAutofit/>
          </a:bodyPr>
          <a:lstStyle/>
          <a:p>
            <a:pPr algn="ctr" defTabSz="914400"/>
            <a:r>
              <a:rPr lang="en-US" sz="5400" b="1">
                <a:solidFill>
                  <a:schemeClr val="tx1">
                    <a:lumMod val="85000"/>
                    <a:lumOff val="15000"/>
                  </a:schemeClr>
                </a:solidFill>
                <a:latin typeface="+mj-lt"/>
                <a:ea typeface="+mj-ea"/>
              </a:rPr>
              <a:t>Rita Pierson</a:t>
            </a:r>
            <a:endParaRPr lang="en-US" sz="5400" b="1">
              <a:solidFill>
                <a:schemeClr val="tx1">
                  <a:lumMod val="85000"/>
                  <a:lumOff val="15000"/>
                </a:schemeClr>
              </a:solidFill>
              <a:latin typeface="+mj-lt"/>
              <a:ea typeface="+mj-ea"/>
              <a:cs typeface="Calibri Light"/>
            </a:endParaRPr>
          </a:p>
        </p:txBody>
      </p:sp>
      <p:cxnSp>
        <p:nvCxnSpPr>
          <p:cNvPr id="16"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B75A744A-C310-0C9E-D4E7-CC431CE8F3C3}"/>
              </a:ext>
            </a:extLst>
          </p:cNvPr>
          <p:cNvSpPr>
            <a:spLocks noGrp="1"/>
          </p:cNvSpPr>
          <p:nvPr>
            <p:ph type="dt" sz="half" idx="10"/>
          </p:nvPr>
        </p:nvSpPr>
        <p:spPr>
          <a:xfrm>
            <a:off x="1257300" y="9534525"/>
            <a:ext cx="4114800" cy="547687"/>
          </a:xfrm>
        </p:spPr>
        <p:txBody>
          <a:bodyPr vert="horz" lIns="91440" tIns="45720" rIns="91440" bIns="45720" rtlCol="0" anchor="ctr">
            <a:normAutofit/>
          </a:bodyPr>
          <a:lstStyle/>
          <a:p>
            <a:pPr defTabSz="457200">
              <a:spcAft>
                <a:spcPts val="600"/>
              </a:spcAft>
            </a:pPr>
            <a:fld id="{B13017F9-97CC-47A4-A00C-6AB24281F684}" type="datetime1">
              <a:rPr lang="en-US" sz="1200">
                <a:solidFill>
                  <a:srgbClr val="FFFFFF"/>
                </a:solidFill>
                <a:latin typeface="+mn-lt"/>
                <a:ea typeface="+mn-ea"/>
              </a:rPr>
              <a:pPr defTabSz="457200">
                <a:spcAft>
                  <a:spcPts val="600"/>
                </a:spcAft>
              </a:pPr>
              <a:t>1/31/24</a:t>
            </a:fld>
            <a:endParaRPr lang="en-US" sz="1200">
              <a:solidFill>
                <a:srgbClr val="FFFFFF"/>
              </a:solidFill>
              <a:latin typeface="+mn-lt"/>
              <a:ea typeface="+mn-ea"/>
            </a:endParaRPr>
          </a:p>
        </p:txBody>
      </p:sp>
      <p:sp>
        <p:nvSpPr>
          <p:cNvPr id="5" name="Tijdelijke aanduiding voor voettekst 4">
            <a:extLst>
              <a:ext uri="{FF2B5EF4-FFF2-40B4-BE49-F238E27FC236}">
                <a16:creationId xmlns:a16="http://schemas.microsoft.com/office/drawing/2014/main" id="{B491D450-3F26-B90F-4B31-E96B5FABB34E}"/>
              </a:ext>
            </a:extLst>
          </p:cNvPr>
          <p:cNvSpPr>
            <a:spLocks noGrp="1"/>
          </p:cNvSpPr>
          <p:nvPr>
            <p:ph type="ftr" sz="quarter" idx="11"/>
          </p:nvPr>
        </p:nvSpPr>
        <p:spPr>
          <a:xfrm>
            <a:off x="6057900" y="9534525"/>
            <a:ext cx="6172200" cy="547687"/>
          </a:xfrm>
        </p:spPr>
        <p:txBody>
          <a:bodyPr vert="horz" lIns="91440" tIns="45720" rIns="91440" bIns="45720" rtlCol="0" anchor="ctr">
            <a:normAutofit/>
          </a:bodyPr>
          <a:lstStyle/>
          <a:p>
            <a:pPr defTabSz="457200">
              <a:spcAft>
                <a:spcPts val="600"/>
              </a:spcAft>
            </a:pPr>
            <a:r>
              <a:rPr lang="en-US" sz="1200" kern="1200">
                <a:solidFill>
                  <a:srgbClr val="FFFFFF"/>
                </a:solidFill>
                <a:latin typeface="+mn-lt"/>
                <a:ea typeface="+mn-ea"/>
                <a:cs typeface="+mn-cs"/>
              </a:rPr>
              <a:t>Stichting NIVOZ</a:t>
            </a:r>
          </a:p>
        </p:txBody>
      </p:sp>
    </p:spTree>
    <p:extLst>
      <p:ext uri="{BB962C8B-B14F-4D97-AF65-F5344CB8AC3E}">
        <p14:creationId xmlns:p14="http://schemas.microsoft.com/office/powerpoint/2010/main" val="2290670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FED6C1-2097-F7A7-795C-30673311108A}"/>
              </a:ext>
            </a:extLst>
          </p:cNvPr>
          <p:cNvSpPr>
            <a:spLocks noGrp="1"/>
          </p:cNvSpPr>
          <p:nvPr>
            <p:ph type="title"/>
          </p:nvPr>
        </p:nvSpPr>
        <p:spPr>
          <a:xfrm>
            <a:off x="1257300" y="547688"/>
            <a:ext cx="16449540" cy="2020542"/>
          </a:xfrm>
        </p:spPr>
        <p:txBody>
          <a:bodyPr>
            <a:normAutofit fontScale="90000"/>
          </a:bodyPr>
          <a:lstStyle/>
          <a:p>
            <a:r>
              <a:rPr lang="nl-NL">
                <a:latin typeface="Source Sans Pro"/>
                <a:ea typeface="Source Sans Pro"/>
              </a:rPr>
              <a:t>Jouw pedagogische opdracht</a:t>
            </a:r>
            <a:endParaRPr lang="nl-NL"/>
          </a:p>
        </p:txBody>
      </p:sp>
      <p:sp>
        <p:nvSpPr>
          <p:cNvPr id="3" name="Tijdelijke aanduiding voor inhoud 2">
            <a:extLst>
              <a:ext uri="{FF2B5EF4-FFF2-40B4-BE49-F238E27FC236}">
                <a16:creationId xmlns:a16="http://schemas.microsoft.com/office/drawing/2014/main" id="{07661E3D-3078-8580-60BE-5AEB25020C87}"/>
              </a:ext>
            </a:extLst>
          </p:cNvPr>
          <p:cNvSpPr>
            <a:spLocks noGrp="1"/>
          </p:cNvSpPr>
          <p:nvPr>
            <p:ph idx="1"/>
          </p:nvPr>
        </p:nvSpPr>
        <p:spPr/>
        <p:txBody>
          <a:bodyPr vert="horz" lIns="91440" tIns="45720" rIns="91440" bIns="45720" rtlCol="0" anchor="t">
            <a:normAutofit/>
          </a:bodyPr>
          <a:lstStyle/>
          <a:p>
            <a:r>
              <a:rPr lang="nl-NL" dirty="0">
                <a:latin typeface="Source Sans Pro"/>
                <a:ea typeface="Source Sans Pro"/>
              </a:rPr>
              <a:t>Wat is voor jou belangrijk in je werk?</a:t>
            </a:r>
            <a:endParaRPr lang="nl-NL"/>
          </a:p>
          <a:p>
            <a:r>
              <a:rPr lang="nl-NL" dirty="0">
                <a:latin typeface="Source Sans Pro"/>
                <a:ea typeface="Source Sans Pro"/>
              </a:rPr>
              <a:t>Waar bereid jij op voor?</a:t>
            </a:r>
            <a:endParaRPr lang="nl-NL">
              <a:latin typeface="Source Sans Pro"/>
              <a:ea typeface="Source Sans Pro"/>
            </a:endParaRPr>
          </a:p>
          <a:p>
            <a:r>
              <a:rPr lang="nl-NL" dirty="0">
                <a:latin typeface="Source Sans Pro"/>
                <a:ea typeface="Source Sans Pro"/>
              </a:rPr>
              <a:t>Wat doet er echt toe?</a:t>
            </a:r>
            <a:endParaRPr lang="nl-NL" dirty="0"/>
          </a:p>
          <a:p>
            <a:r>
              <a:rPr lang="nl-NL" dirty="0">
                <a:latin typeface="Source Sans Pro"/>
                <a:ea typeface="Source Sans Pro"/>
              </a:rPr>
              <a:t>Hoe zien we dat terug in je praktijk, in je klas?</a:t>
            </a:r>
            <a:endParaRPr lang="nl-NL">
              <a:latin typeface="Source Sans Pro"/>
              <a:ea typeface="Source Sans Pro"/>
            </a:endParaRPr>
          </a:p>
          <a:p>
            <a:r>
              <a:rPr lang="nl-NL" dirty="0">
                <a:latin typeface="Source Sans Pro"/>
                <a:ea typeface="Source Sans Pro"/>
              </a:rPr>
              <a:t>Formuleer je bedoeling</a:t>
            </a:r>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id="{6E3DD178-A23F-1692-6FA7-AA87FA0F53DE}"/>
              </a:ext>
            </a:extLst>
          </p:cNvPr>
          <p:cNvSpPr>
            <a:spLocks noGrp="1"/>
          </p:cNvSpPr>
          <p:nvPr>
            <p:ph type="dt" sz="half" idx="10"/>
          </p:nvPr>
        </p:nvSpPr>
        <p:spPr/>
        <p:txBody>
          <a:bodyPr/>
          <a:lstStyle/>
          <a:p>
            <a:fld id="{B13017F9-97CC-47A4-A00C-6AB24281F684}" type="datetime1">
              <a:rPr lang="nl-NL" smtClean="0"/>
              <a:t>31-01-2024</a:t>
            </a:fld>
            <a:endParaRPr lang="nl-NL"/>
          </a:p>
        </p:txBody>
      </p:sp>
      <p:sp>
        <p:nvSpPr>
          <p:cNvPr id="5" name="Tijdelijke aanduiding voor voettekst 4">
            <a:extLst>
              <a:ext uri="{FF2B5EF4-FFF2-40B4-BE49-F238E27FC236}">
                <a16:creationId xmlns:a16="http://schemas.microsoft.com/office/drawing/2014/main" id="{6BFCFFA7-1E02-7674-FFFD-044E26EA5BF3}"/>
              </a:ext>
            </a:extLst>
          </p:cNvPr>
          <p:cNvSpPr>
            <a:spLocks noGrp="1"/>
          </p:cNvSpPr>
          <p:nvPr>
            <p:ph type="ftr" sz="quarter" idx="11"/>
          </p:nvPr>
        </p:nvSpPr>
        <p:spPr/>
        <p:txBody>
          <a:bodyPr/>
          <a:lstStyle/>
          <a:p>
            <a:r>
              <a:rPr lang="nl-NL"/>
              <a:t>Stichting NIVOZ</a:t>
            </a:r>
          </a:p>
        </p:txBody>
      </p:sp>
    </p:spTree>
    <p:extLst>
      <p:ext uri="{BB962C8B-B14F-4D97-AF65-F5344CB8AC3E}">
        <p14:creationId xmlns:p14="http://schemas.microsoft.com/office/powerpoint/2010/main" val="2613147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3A7CDA6CE2264AA4F0547A0053D3B1" ma:contentTypeVersion="18" ma:contentTypeDescription="Een nieuw document maken." ma:contentTypeScope="" ma:versionID="d809b109f2288f6bf42536bc8ba91504">
  <xsd:schema xmlns:xsd="http://www.w3.org/2001/XMLSchema" xmlns:xs="http://www.w3.org/2001/XMLSchema" xmlns:p="http://schemas.microsoft.com/office/2006/metadata/properties" xmlns:ns2="d0f57889-7b3b-40e9-910a-577e9951b7ac" xmlns:ns3="5ef9fa8c-bfa1-4263-b281-e1b0b575ba96" targetNamespace="http://schemas.microsoft.com/office/2006/metadata/properties" ma:root="true" ma:fieldsID="0ae979210e582181be8a0016f2a63d89" ns2:_="" ns3:_="">
    <xsd:import namespace="d0f57889-7b3b-40e9-910a-577e9951b7ac"/>
    <xsd:import namespace="5ef9fa8c-bfa1-4263-b281-e1b0b575ba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57889-7b3b-40e9-910a-577e9951b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53c401be-245e-4dbc-89a0-e124068a1f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f9fa8c-bfa1-4263-b281-e1b0b575ba9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c805fce2-95a0-4c11-850d-bf87a5d49d27}" ma:internalName="TaxCatchAll" ma:showField="CatchAllData" ma:web="5ef9fa8c-bfa1-4263-b281-e1b0b575b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f9fa8c-bfa1-4263-b281-e1b0b575ba96" xsi:nil="true"/>
    <lcf76f155ced4ddcb4097134ff3c332f xmlns="d0f57889-7b3b-40e9-910a-577e9951b7ac">
      <Terms xmlns="http://schemas.microsoft.com/office/infopath/2007/PartnerControls"/>
    </lcf76f155ced4ddcb4097134ff3c332f>
    <SharedWithUsers xmlns="5ef9fa8c-bfa1-4263-b281-e1b0b575ba96">
      <UserInfo>
        <DisplayName>Eveline Oostdijk</DisplayName>
        <AccountId>56</AccountId>
        <AccountType/>
      </UserInfo>
      <UserInfo>
        <DisplayName>Anouk Liebrand</DisplayName>
        <AccountId>38</AccountId>
        <AccountType/>
      </UserInfo>
      <UserInfo>
        <DisplayName>Evita Lagerwaard</DisplayName>
        <AccountId>60</AccountId>
        <AccountType/>
      </UserInfo>
    </SharedWithUsers>
    <MediaLengthInSeconds xmlns="d0f57889-7b3b-40e9-910a-577e9951b7ac" xsi:nil="true"/>
  </documentManagement>
</p:properties>
</file>

<file path=customXml/itemProps1.xml><?xml version="1.0" encoding="utf-8"?>
<ds:datastoreItem xmlns:ds="http://schemas.openxmlformats.org/officeDocument/2006/customXml" ds:itemID="{01F4758E-D1F4-44DB-B75B-E122AA778B19}">
  <ds:schemaRefs>
    <ds:schemaRef ds:uri="http://schemas.microsoft.com/office/2006/metadata/contentType"/>
    <ds:schemaRef ds:uri="http://schemas.microsoft.com/office/2006/metadata/properties/metaAttributes"/>
    <ds:schemaRef ds:uri="http://www.w3.org/2000/xmlns/"/>
    <ds:schemaRef ds:uri="http://www.w3.org/2001/XMLSchema"/>
    <ds:schemaRef ds:uri="d0f57889-7b3b-40e9-910a-577e9951b7ac"/>
    <ds:schemaRef ds:uri="5ef9fa8c-bfa1-4263-b281-e1b0b575ba96"/>
  </ds:schemaRefs>
</ds:datastoreItem>
</file>

<file path=customXml/itemProps2.xml><?xml version="1.0" encoding="utf-8"?>
<ds:datastoreItem xmlns:ds="http://schemas.openxmlformats.org/officeDocument/2006/customXml" ds:itemID="{136E1208-890E-4315-99B1-FE9FFEC9A060}">
  <ds:schemaRefs>
    <ds:schemaRef ds:uri="http://schemas.microsoft.com/sharepoint/v3/contenttype/forms"/>
  </ds:schemaRefs>
</ds:datastoreItem>
</file>

<file path=customXml/itemProps3.xml><?xml version="1.0" encoding="utf-8"?>
<ds:datastoreItem xmlns:ds="http://schemas.openxmlformats.org/officeDocument/2006/customXml" ds:itemID="{D5005ACB-1A3E-4AFB-AA85-38A25441DCC9}">
  <ds:schemaRefs>
    <ds:schemaRef ds:uri="http://schemas.microsoft.com/office/2006/metadata/properties"/>
    <ds:schemaRef ds:uri="http://www.w3.org/2000/xmlns/"/>
    <ds:schemaRef ds:uri="5ef9fa8c-bfa1-4263-b281-e1b0b575ba96"/>
    <ds:schemaRef ds:uri="http://www.w3.org/2001/XMLSchema-instance"/>
    <ds:schemaRef ds:uri="d0f57889-7b3b-40e9-910a-577e9951b7ac"/>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Aangepast</PresentationFormat>
  <Slides>19</Slides>
  <Notes>6</Notes>
  <HiddenSlides>1</HiddenSlides>
  <ScaleCrop>false</ScaleCrop>
  <HeadingPairs>
    <vt:vector size="4" baseType="variant">
      <vt:variant>
        <vt:lpstr>Thema</vt:lpstr>
      </vt:variant>
      <vt:variant>
        <vt:i4>2</vt:i4>
      </vt:variant>
      <vt:variant>
        <vt:lpstr>Diatitels</vt:lpstr>
      </vt:variant>
      <vt:variant>
        <vt:i4>19</vt:i4>
      </vt:variant>
    </vt:vector>
  </HeadingPairs>
  <TitlesOfParts>
    <vt:vector size="21" baseType="lpstr">
      <vt:lpstr>Office Theme</vt:lpstr>
      <vt:lpstr>Kantoorthema</vt:lpstr>
      <vt:lpstr>PowerPoint-presentatie</vt:lpstr>
      <vt:lpstr>Stel mij eens voor...</vt:lpstr>
      <vt:lpstr>Wie ben jij?</vt:lpstr>
      <vt:lpstr>Speeddate (1)</vt:lpstr>
      <vt:lpstr>Speeddate (2)</vt:lpstr>
      <vt:lpstr>Speeddate (3)</vt:lpstr>
      <vt:lpstr>PowerPoint-presentatie</vt:lpstr>
      <vt:lpstr>Rita Pierson</vt:lpstr>
      <vt:lpstr>Jouw pedagogische opdracht</vt:lpstr>
      <vt:lpstr>Je leerlingen op een rij</vt:lpstr>
      <vt:lpstr>De leerkracht die je wil zijn – als het klopt</vt:lpstr>
      <vt:lpstr>PowerPoint-presentatie</vt:lpstr>
      <vt:lpstr>PowerPoint-presentatie</vt:lpstr>
      <vt:lpstr>Theorie U</vt:lpstr>
      <vt:lpstr>PowerPoint-presentatie</vt:lpstr>
      <vt:lpstr>PowerPoint-presentatie</vt:lpstr>
      <vt:lpstr>Brief aan mijn leerling</vt:lpstr>
      <vt:lpstr>Hoe kan jij dat wat we vandaag hebben aangeboden inzetten in jouw eigen praktijk?   Hoe was het vandaag? Wat heb je ervaren?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Kopie van Kopie van Format presentaties Nivoz-breed</dc:title>
  <cp:lastModifiedBy>Anouk Liebrand</cp:lastModifiedBy>
  <cp:revision>330</cp:revision>
  <cp:lastPrinted>2023-05-30T14:04:04Z</cp:lastPrinted>
  <dcterms:created xsi:type="dcterms:W3CDTF">2006-08-16T00:00:00Z</dcterms:created>
  <dcterms:modified xsi:type="dcterms:W3CDTF">2024-01-31T12:37:55Z</dcterms:modified>
  <dc:identifier>DAFimJY2srU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0x010100A43A7CDA6CE2264AA4F0547A0053D3B1</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